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02" r:id="rId1"/>
    <p:sldMasterId id="2147483703" r:id="rId2"/>
    <p:sldMasterId id="2147483704" r:id="rId3"/>
    <p:sldMasterId id="2147483705" r:id="rId4"/>
    <p:sldMasterId id="2147483706" r:id="rId5"/>
    <p:sldMasterId id="2147483707" r:id="rId6"/>
  </p:sldMasterIdLst>
  <p:notesMasterIdLst>
    <p:notesMasterId r:id="rId91"/>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339"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Lst>
  <p:sldSz cx="9144000" cy="5143500" type="screen16x9"/>
  <p:notesSz cx="6858000" cy="9144000"/>
  <p:embeddedFontLst>
    <p:embeddedFont>
      <p:font typeface="Cambria" panose="02040503050406030204" pitchFamily="18" charset="0"/>
      <p:regular r:id="rId92"/>
      <p:bold r:id="rId93"/>
      <p:italic r:id="rId94"/>
      <p:boldItalic r:id="rId95"/>
    </p:embeddedFont>
    <p:embeddedFont>
      <p:font typeface="Helvetica Neue"/>
      <p:regular r:id="rId96"/>
      <p:bold r:id="rId97"/>
      <p:italic r:id="rId98"/>
      <p:boldItalic r:id="rId99"/>
    </p:embeddedFont>
    <p:embeddedFont>
      <p:font typeface="Lato"/>
      <p:regular r:id="rId100"/>
      <p:bold r:id="rId101"/>
      <p:italic r:id="rId102"/>
      <p:boldItalic r:id="rId103"/>
    </p:embeddedFont>
    <p:embeddedFont>
      <p:font typeface="Calibri" panose="020F0502020204030204" pitchFamily="34" charset="0"/>
      <p:regular r:id="rId104"/>
      <p:bold r:id="rId105"/>
      <p:italic r:id="rId106"/>
      <p:boldItalic r:id="rId10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h Schoedinger - NOAA Federal" initials="" lastIdx="3" clrIdx="0"/>
  <p:cmAuthor id="1" name=""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908011-C450-4BCC-BB71-0D187C06383D}">
  <a:tblStyle styleId="{E0908011-C450-4BCC-BB71-0D187C06383D}" styleName="Table_0">
    <a:wholeTbl>
      <a:tcTxStyle b="off" i="off">
        <a:font>
          <a:latin typeface="Arial"/>
          <a:ea typeface="Arial"/>
          <a:cs typeface="Arial"/>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12700" cap="flat" cmpd="sng">
              <a:solidFill>
                <a:schemeClr val="accent2"/>
              </a:solidFill>
              <a:prstDash val="solid"/>
              <a:round/>
              <a:headEnd type="none" w="sm" len="sm"/>
              <a:tailEnd type="none" w="sm" len="sm"/>
            </a:ln>
          </a:insideV>
        </a:tcBdr>
        <a:fill>
          <a:solidFill>
            <a:srgbClr val="E6EFF8"/>
          </a:solidFill>
        </a:fill>
      </a:tcStyle>
    </a:wholeTbl>
    <a:band1H>
      <a:tcTxStyle b="off" i="off"/>
      <a:tcStyle>
        <a:tcBdr/>
        <a:fill>
          <a:solidFill>
            <a:srgbClr val="CADEF1"/>
          </a:solidFill>
        </a:fill>
      </a:tcStyle>
    </a:band1H>
    <a:band2H>
      <a:tcTxStyle b="off" i="off"/>
      <a:tcStyle>
        <a:tcBdr/>
      </a:tcStyle>
    </a:band2H>
    <a:band1V>
      <a:tcTxStyle b="off" i="off"/>
      <a:tcStyle>
        <a:tcBdr/>
        <a:fill>
          <a:solidFill>
            <a:srgbClr val="CADEF1"/>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25400" cap="flat" cmpd="sng">
              <a:solidFill>
                <a:schemeClr val="accent2"/>
              </a:solidFill>
              <a:prstDash val="solid"/>
              <a:round/>
              <a:headEnd type="none" w="sm" len="sm"/>
              <a:tailEnd type="none" w="sm" len="sm"/>
            </a:ln>
          </a:top>
        </a:tcBdr>
        <a:fill>
          <a:solidFill>
            <a:srgbClr val="E6EFF8"/>
          </a:solidFill>
        </a:fill>
      </a:tcStyle>
    </a:lastRow>
    <a:seCell>
      <a:tcTxStyle b="off" i="off"/>
      <a:tcStyle>
        <a:tcBdr/>
      </a:tcStyle>
    </a:seCell>
    <a:swCell>
      <a:tcTxStyle b="off" i="off"/>
      <a:tcStyle>
        <a:tcBdr/>
      </a:tcStyle>
    </a:swCell>
    <a:firstRow>
      <a:tcTxStyle b="on" i="off"/>
      <a:tcStyle>
        <a:tcBdr/>
        <a:fill>
          <a:solidFill>
            <a:srgbClr val="E6EFF8"/>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04" autoAdjust="0"/>
    <p:restoredTop sz="75204" autoAdjust="0"/>
  </p:normalViewPr>
  <p:slideViewPr>
    <p:cSldViewPr snapToGrid="0">
      <p:cViewPr varScale="1">
        <p:scale>
          <a:sx n="116" d="100"/>
          <a:sy n="116" d="100"/>
        </p:scale>
        <p:origin x="108"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tableStyles" Target="tableStyles.xml"/><Relationship Id="rId16" Type="http://schemas.openxmlformats.org/officeDocument/2006/relationships/slide" Target="slides/slide10.xml"/><Relationship Id="rId107" Type="http://schemas.openxmlformats.org/officeDocument/2006/relationships/font" Target="fonts/font16.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font" Target="fonts/font11.fntdata"/><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font" Target="fonts/font4.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12.fntdata"/><Relationship Id="rId108" Type="http://schemas.openxmlformats.org/officeDocument/2006/relationships/commentAuthors" Target="commentAuthor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notesMaster" Target="notesMasters/notesMaster1.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font" Target="fonts/font15.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presProps" Target="presProp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6.fntdata"/><Relationship Id="rId104" Type="http://schemas.openxmlformats.org/officeDocument/2006/relationships/font" Target="fonts/font13.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font" Target="fonts/font9.fntdata"/><Relationship Id="rId105" Type="http://schemas.openxmlformats.org/officeDocument/2006/relationships/font" Target="fonts/font14.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799" cy="4572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799" cy="457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mare.lawrencehallofscience.org/curriculum/ocean-science-sequence"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si.edu/Exhibitions/Details/The-Sant-Ocean-Hall-232"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ngss.nsta.org/about.aspx"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dirty="0"/>
              <a:t>[Note:  Feel free to add your institution’s logo next to your name, but please leave the 5 logos at the bottom because these institutions were lead developers of OL efforts over the years.]</a:t>
            </a:r>
            <a:endParaRPr sz="1200" b="0" i="0" u="none" strike="noStrike" cap="none" dirty="0">
              <a:solidFill>
                <a:schemeClr val="dk1"/>
              </a:solidFill>
              <a:latin typeface="Arial"/>
              <a:ea typeface="Arial"/>
              <a:cs typeface="Arial"/>
              <a:sym typeface="Arial"/>
            </a:endParaRPr>
          </a:p>
        </p:txBody>
      </p:sp>
      <p:sp>
        <p:nvSpPr>
          <p:cNvPr id="393" name="Google Shape;393;p1: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So in this next part we’re going to look at the history of the Ocean Literacy Campaign - who’s been involved, why it was necessary, and we’ll explore the key components of the Ocean Literacy framework as well. </a:t>
            </a:r>
            <a:endParaRPr sz="1200" b="0" i="0" u="none" strike="noStrike" cap="none" dirty="0">
              <a:solidFill>
                <a:schemeClr val="dk1"/>
              </a:solidFill>
              <a:latin typeface="Arial"/>
              <a:ea typeface="Arial"/>
              <a:cs typeface="Arial"/>
              <a:sym typeface="Arial"/>
            </a:endParaRPr>
          </a:p>
        </p:txBody>
      </p:sp>
      <p:sp>
        <p:nvSpPr>
          <p:cNvPr id="478" name="Google Shape;478;p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9: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US" dirty="0"/>
              <a:t>Now for a bit of history of the Ocean Literacy campaign…</a:t>
            </a:r>
            <a:endParaRPr dirty="0"/>
          </a:p>
          <a:p>
            <a:pPr marL="0" lvl="0" indent="0" algn="l" rtl="0">
              <a:lnSpc>
                <a:spcPct val="115000"/>
              </a:lnSpc>
              <a:spcBef>
                <a:spcPts val="500"/>
              </a:spcBef>
              <a:spcAft>
                <a:spcPts val="0"/>
              </a:spcAft>
              <a:buClr>
                <a:schemeClr val="dk1"/>
              </a:buClr>
              <a:buSzPts val="1100"/>
              <a:buFont typeface="Arial"/>
              <a:buNone/>
            </a:pPr>
            <a:r>
              <a:rPr lang="en-US" dirty="0"/>
              <a:t>We call it a campaign because -  like other campaigns (military, political, or otherwise) - hundreds of people and many organizations worked together in an</a:t>
            </a:r>
            <a:r>
              <a:rPr lang="en-US" i="1" dirty="0"/>
              <a:t> organized and active way toward a particular goal </a:t>
            </a:r>
            <a:r>
              <a:rPr lang="en-US" dirty="0"/>
              <a:t>- in this case a goal of building ocean literacy within K-12 and informal education.  </a:t>
            </a:r>
            <a:endParaRPr strike="sngStrike" dirty="0"/>
          </a:p>
          <a:p>
            <a:pPr marL="0" lvl="0" indent="0" algn="l" rtl="0">
              <a:lnSpc>
                <a:spcPct val="115000"/>
              </a:lnSpc>
              <a:spcBef>
                <a:spcPts val="500"/>
              </a:spcBef>
              <a:spcAft>
                <a:spcPts val="0"/>
              </a:spcAft>
              <a:buClr>
                <a:schemeClr val="dk1"/>
              </a:buClr>
              <a:buSzPts val="1100"/>
              <a:buFont typeface="Arial"/>
              <a:buNone/>
            </a:pPr>
            <a:r>
              <a:rPr lang="en-US" dirty="0"/>
              <a:t>These organizations provided key leadership, staffing and funding that resulted in the ocean literacy framework and many related products that we’ll talk about today.</a:t>
            </a:r>
            <a:endParaRPr dirty="0"/>
          </a:p>
          <a:p>
            <a:pPr marL="0" lvl="0" indent="0" algn="l" rtl="0">
              <a:lnSpc>
                <a:spcPct val="100000"/>
              </a:lnSpc>
              <a:spcBef>
                <a:spcPts val="480"/>
              </a:spcBef>
              <a:spcAft>
                <a:spcPts val="0"/>
              </a:spcAft>
              <a:buSzPts val="1400"/>
              <a:buNone/>
            </a:pPr>
            <a:endParaRPr dirty="0"/>
          </a:p>
        </p:txBody>
      </p:sp>
      <p:sp>
        <p:nvSpPr>
          <p:cNvPr id="485" name="Google Shape;48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1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500"/>
              </a:spcBef>
              <a:spcAft>
                <a:spcPts val="0"/>
              </a:spcAft>
              <a:buClr>
                <a:schemeClr val="accent1"/>
              </a:buClr>
              <a:buSzPts val="1200"/>
              <a:buChar char="•"/>
            </a:pPr>
            <a:r>
              <a:rPr lang="en-US" dirty="0"/>
              <a:t>Why is there a Campaign for Ocean Literacy? </a:t>
            </a:r>
            <a:endParaRPr dirty="0"/>
          </a:p>
          <a:p>
            <a:pPr marL="457200" lvl="0" indent="-304800" algn="l" rtl="0">
              <a:lnSpc>
                <a:spcPct val="115000"/>
              </a:lnSpc>
              <a:spcBef>
                <a:spcPts val="0"/>
              </a:spcBef>
              <a:spcAft>
                <a:spcPts val="0"/>
              </a:spcAft>
              <a:buClr>
                <a:schemeClr val="accent1"/>
              </a:buClr>
              <a:buSzPts val="1200"/>
              <a:buChar char="•"/>
            </a:pPr>
            <a:r>
              <a:rPr lang="en-US" dirty="0"/>
              <a:t>Why did we define it and develop the Framework?</a:t>
            </a:r>
            <a:endParaRPr dirty="0"/>
          </a:p>
          <a:p>
            <a:pPr marL="457200" lvl="0" indent="-304800" algn="l" rtl="0">
              <a:lnSpc>
                <a:spcPct val="115000"/>
              </a:lnSpc>
              <a:spcBef>
                <a:spcPts val="0"/>
              </a:spcBef>
              <a:spcAft>
                <a:spcPts val="0"/>
              </a:spcAft>
              <a:buClr>
                <a:schemeClr val="accent1"/>
              </a:buClr>
              <a:buSzPts val="1200"/>
              <a:buChar char="•"/>
            </a:pPr>
            <a:r>
              <a:rPr lang="en-US" dirty="0"/>
              <a:t>Here are three reasons at the time why representatives from Nat Geo, NMEA, Centers for Ocean Science Education Excellence (COSEE), Sea Grant, The College of Exploration and NOAA began working together in 2004 to define what everyone ought to know about ocean sciences by the end of high school in order to be science literate. And that you can’t be science literate unless you are ocean literate.  </a:t>
            </a:r>
            <a:endParaRPr lang="en-US" dirty="0" smtClean="0"/>
          </a:p>
          <a:p>
            <a:pPr marL="152400" lvl="0" indent="0" algn="l" rtl="0">
              <a:lnSpc>
                <a:spcPct val="115000"/>
              </a:lnSpc>
              <a:spcBef>
                <a:spcPts val="0"/>
              </a:spcBef>
              <a:spcAft>
                <a:spcPts val="0"/>
              </a:spcAft>
              <a:buClr>
                <a:schemeClr val="accent1"/>
              </a:buClr>
              <a:buSzPts val="1200"/>
              <a:buNone/>
            </a:pPr>
            <a:endParaRPr dirty="0"/>
          </a:p>
          <a:p>
            <a:pPr marL="0" lvl="0" indent="0" algn="l" rtl="0">
              <a:lnSpc>
                <a:spcPct val="115000"/>
              </a:lnSpc>
              <a:spcBef>
                <a:spcPts val="0"/>
              </a:spcBef>
              <a:spcAft>
                <a:spcPts val="0"/>
              </a:spcAft>
              <a:buNone/>
            </a:pPr>
            <a:r>
              <a:rPr lang="en-US" i="1" dirty="0"/>
              <a:t>[Note to speaker:  If you feel your audience needs more context for why it’s important for the public to understand the importance of the ocean to their daily lives, you could use the following text: </a:t>
            </a:r>
            <a:endParaRPr i="1" dirty="0"/>
          </a:p>
          <a:p>
            <a:pPr marL="0" lvl="0" indent="0" algn="l" rtl="0">
              <a:lnSpc>
                <a:spcPct val="115000"/>
              </a:lnSpc>
              <a:spcBef>
                <a:spcPts val="0"/>
              </a:spcBef>
              <a:spcAft>
                <a:spcPts val="0"/>
              </a:spcAft>
              <a:buNone/>
            </a:pPr>
            <a:r>
              <a:rPr lang="en-US" i="1" dirty="0"/>
              <a:t>“</a:t>
            </a:r>
            <a:r>
              <a:rPr lang="en-US" sz="1100" i="1" dirty="0"/>
              <a:t>The Ocean is the defining feature on our blue </a:t>
            </a:r>
            <a:r>
              <a:rPr lang="en-US" sz="1100" b="0" i="1" u="none" strike="noStrike" cap="none" dirty="0">
                <a:solidFill>
                  <a:schemeClr val="dk1"/>
                </a:solidFill>
                <a:latin typeface="Arial"/>
                <a:ea typeface="Arial"/>
                <a:cs typeface="Arial"/>
                <a:sym typeface="Arial"/>
              </a:rPr>
              <a:t>planet. All life, including our own, exists because of the ocean. Our lives depend, now and forever, on the health of the ocean.  Understanding the ocean is essential to comprehending and protecting this planet on which we live. The Ocean Literacy Framework presents a vision of an ocean-literate society and outlines the knowledge required to be considered ocean literate</a:t>
            </a:r>
            <a:r>
              <a:rPr lang="en-US" sz="1100" b="0" i="1" u="none" strike="noStrike" cap="none" dirty="0" smtClean="0">
                <a:solidFill>
                  <a:schemeClr val="dk1"/>
                </a:solidFill>
                <a:latin typeface="Arial"/>
                <a:ea typeface="Arial"/>
                <a:cs typeface="Arial"/>
                <a:sym typeface="Arial"/>
              </a:rPr>
              <a:t>.”]</a:t>
            </a:r>
            <a:endParaRPr sz="1100" b="0" i="1" u="none" strike="noStrike" cap="none" dirty="0">
              <a:solidFill>
                <a:schemeClr val="dk1"/>
              </a:solidFill>
              <a:latin typeface="Arial"/>
              <a:ea typeface="Arial"/>
              <a:cs typeface="Arial"/>
              <a:sym typeface="Arial"/>
            </a:endParaRPr>
          </a:p>
          <a:p>
            <a:pPr marL="0" lvl="0" indent="0" algn="l" rtl="0">
              <a:lnSpc>
                <a:spcPct val="115000"/>
              </a:lnSpc>
              <a:spcBef>
                <a:spcPts val="0"/>
              </a:spcBef>
              <a:spcAft>
                <a:spcPts val="0"/>
              </a:spcAft>
              <a:buNone/>
            </a:pPr>
            <a:endParaRPr i="1" dirty="0"/>
          </a:p>
        </p:txBody>
      </p:sp>
      <p:sp>
        <p:nvSpPr>
          <p:cNvPr id="520" name="Google Shape;52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1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Char char="●"/>
            </a:pPr>
            <a:r>
              <a:rPr lang="en-US" dirty="0"/>
              <a:t>National Geographic’s Oceans for Life project (circa 2002) provided a model for convening the community of educators, scientists and others who were concerned about the public’s lack of knowledge of the ocean’s role in their daily lives. </a:t>
            </a:r>
            <a:endParaRPr dirty="0"/>
          </a:p>
          <a:p>
            <a:pPr marL="457200" lvl="0" indent="-317500" algn="l" rtl="0">
              <a:lnSpc>
                <a:spcPct val="115000"/>
              </a:lnSpc>
              <a:spcBef>
                <a:spcPts val="0"/>
              </a:spcBef>
              <a:spcAft>
                <a:spcPts val="0"/>
              </a:spcAft>
              <a:buSzPts val="1400"/>
              <a:buChar char="●"/>
            </a:pPr>
            <a:r>
              <a:rPr lang="en-US" dirty="0"/>
              <a:t>The constellation of organizations shown on an earlier slide provided the backbone leadership ensure that the process was as inclusive and transparent as possible.</a:t>
            </a:r>
            <a:endParaRPr dirty="0"/>
          </a:p>
          <a:p>
            <a:pPr marL="457200" lvl="0" indent="-317500" algn="l" rtl="0">
              <a:lnSpc>
                <a:spcPct val="115000"/>
              </a:lnSpc>
              <a:spcBef>
                <a:spcPts val="0"/>
              </a:spcBef>
              <a:spcAft>
                <a:spcPts val="0"/>
              </a:spcAft>
              <a:buSzPts val="1400"/>
              <a:buChar char="●"/>
            </a:pPr>
            <a:r>
              <a:rPr lang="en-US" dirty="0"/>
              <a:t>The result was a definition for ocean literacy (which will show in a </a:t>
            </a:r>
            <a:r>
              <a:rPr lang="en-US" dirty="0" smtClean="0"/>
              <a:t>minute</a:t>
            </a:r>
            <a:r>
              <a:rPr lang="en-US" dirty="0"/>
              <a:t>), 7 “big ideas” or essential principles, under which there were 44 fundamental concepts.</a:t>
            </a:r>
            <a:endParaRPr dirty="0"/>
          </a:p>
          <a:p>
            <a:pPr marL="457200" lvl="0" indent="-317500" algn="l" rtl="0">
              <a:lnSpc>
                <a:spcPct val="115000"/>
              </a:lnSpc>
              <a:spcBef>
                <a:spcPts val="0"/>
              </a:spcBef>
              <a:spcAft>
                <a:spcPts val="0"/>
              </a:spcAft>
              <a:buSzPts val="1400"/>
              <a:buChar char="●"/>
            </a:pPr>
            <a:r>
              <a:rPr lang="en-US" dirty="0"/>
              <a:t>Reaching consensus was a lot of work, but the process helped ensure the resulting framework was adopted by many others not involved in the initial development.  And the network of organizations involved also ensured the results of our collective efforts has had longevity.</a:t>
            </a:r>
            <a:endParaRPr dirty="0">
              <a:solidFill>
                <a:srgbClr val="000000"/>
              </a:solidFill>
            </a:endParaRPr>
          </a:p>
        </p:txBody>
      </p:sp>
      <p:sp>
        <p:nvSpPr>
          <p:cNvPr id="528" name="Google Shape;52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So here’s the definition and the 7 big ideas (we call them Essential Principles).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Note the use of the word “ocean” in the singular.  This is because there really is only one ocean on this planet and we’re all connected to it.  We wanted the words to reflect that concept even though it flies against convention.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Also note that this definition has 3 parts: Understanding alone does not make a person ocean-literate.  One also has to be able to talk about it with others in a meaningful way and apply what you know to making responsible decisions about marine resources and the ocean.</a:t>
            </a:r>
            <a:endParaRPr dirty="0"/>
          </a:p>
        </p:txBody>
      </p:sp>
      <p:sp>
        <p:nvSpPr>
          <p:cNvPr id="536" name="Google Shape;536;p12: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14</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13: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1200" b="0" i="0" u="none" strike="noStrike" cap="none" dirty="0">
                <a:solidFill>
                  <a:schemeClr val="dk1"/>
                </a:solidFill>
                <a:latin typeface="Arial"/>
                <a:ea typeface="Arial"/>
                <a:cs typeface="Arial"/>
                <a:sym typeface="Arial"/>
              </a:rPr>
              <a:t>Ongoing US efforts included: </a:t>
            </a:r>
            <a:endParaRPr sz="1200" b="0" i="0" u="none" strike="noStrike" cap="none" dirty="0">
              <a:solidFill>
                <a:schemeClr val="dk1"/>
              </a:solidFill>
              <a:latin typeface="Arial"/>
              <a:ea typeface="Arial"/>
              <a:cs typeface="Arial"/>
              <a:sym typeface="Arial"/>
            </a:endParaRPr>
          </a:p>
          <a:p>
            <a:pPr marL="457200" lvl="0" indent="-317500" algn="l" rtl="0">
              <a:lnSpc>
                <a:spcPct val="100000"/>
              </a:lnSpc>
              <a:spcBef>
                <a:spcPts val="400"/>
              </a:spcBef>
              <a:spcAft>
                <a:spcPts val="0"/>
              </a:spcAft>
              <a:buSzPts val="1400"/>
              <a:buChar char="●"/>
            </a:pPr>
            <a:r>
              <a:rPr lang="en-US" dirty="0"/>
              <a:t>Development of Scope and Sequence - how to conceptually build through the grades, </a:t>
            </a:r>
            <a:endParaRPr dirty="0"/>
          </a:p>
          <a:p>
            <a:pPr marL="457200" lvl="0" indent="-317500" algn="l" rtl="0">
              <a:lnSpc>
                <a:spcPct val="100000"/>
              </a:lnSpc>
              <a:spcBef>
                <a:spcPts val="0"/>
              </a:spcBef>
              <a:spcAft>
                <a:spcPts val="0"/>
              </a:spcAft>
              <a:buSzPts val="1400"/>
              <a:buChar char="●"/>
            </a:pPr>
            <a:r>
              <a:rPr lang="en-US" dirty="0"/>
              <a:t>Revised the guide in 2013 so that the fundamental concepts reflected new issues and science.</a:t>
            </a:r>
            <a:endParaRPr dirty="0"/>
          </a:p>
          <a:p>
            <a:pPr marL="457200" lvl="0" indent="-317500" algn="l" rtl="0">
              <a:lnSpc>
                <a:spcPct val="100000"/>
              </a:lnSpc>
              <a:spcBef>
                <a:spcPts val="0"/>
              </a:spcBef>
              <a:spcAft>
                <a:spcPts val="0"/>
              </a:spcAft>
              <a:buSzPts val="1400"/>
              <a:buChar char="●"/>
            </a:pPr>
            <a:r>
              <a:rPr lang="en-US" dirty="0"/>
              <a:t>Alignment - between the Ocean Literacy Essential Principles and Fundamental Concepts, Scope &amp; Sequence, and NGSS Disciplinary Core Ideas (the content)</a:t>
            </a:r>
            <a:endParaRPr dirty="0"/>
          </a:p>
          <a:p>
            <a:pPr marL="0" lvl="0" indent="0" algn="l" rtl="0">
              <a:lnSpc>
                <a:spcPct val="100000"/>
              </a:lnSpc>
              <a:spcBef>
                <a:spcPts val="400"/>
              </a:spcBef>
              <a:spcAft>
                <a:spcPts val="0"/>
              </a:spcAft>
              <a:buSzPts val="1400"/>
              <a:buNone/>
            </a:pPr>
            <a:r>
              <a:rPr lang="en-US" dirty="0"/>
              <a:t>Before we dive into each of the 3 specific components of the Framework, do you have any questions about what we’ve covered?  </a:t>
            </a:r>
            <a:endParaRPr dirty="0"/>
          </a:p>
          <a:p>
            <a:pPr marL="0" lvl="0" indent="0" algn="l" rtl="0">
              <a:lnSpc>
                <a:spcPct val="100000"/>
              </a:lnSpc>
              <a:spcBef>
                <a:spcPts val="400"/>
              </a:spcBef>
              <a:spcAft>
                <a:spcPts val="0"/>
              </a:spcAft>
              <a:buSzPts val="1400"/>
              <a:buNone/>
            </a:pPr>
            <a:r>
              <a:rPr lang="en-US" i="1" dirty="0"/>
              <a:t>[Note to speaker:  If someone asks what the changes were, the answer is: (a) we included a concept about ocean acidification under EP 6, we modified EP 4 slightly and added a concept about how the ocean provided and continues to provide water, oxygen, </a:t>
            </a:r>
            <a:r>
              <a:rPr lang="en-US" i="1" dirty="0" smtClean="0"/>
              <a:t>nutrients, etc. </a:t>
            </a:r>
            <a:r>
              <a:rPr lang="en-US" i="1" dirty="0"/>
              <a:t>to support life on planet Earth.]</a:t>
            </a:r>
            <a:endParaRPr i="1" dirty="0"/>
          </a:p>
        </p:txBody>
      </p:sp>
      <p:sp>
        <p:nvSpPr>
          <p:cNvPr id="546" name="Google Shape;546;p13: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15</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1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We’re now going to explore the top 3 in list, which I should note constitute the Ocean Literacy Framework.</a:t>
            </a:r>
            <a:endParaRPr dirty="0"/>
          </a:p>
          <a:p>
            <a:pPr marL="0" lvl="0" indent="0" algn="l" rtl="0">
              <a:lnSpc>
                <a:spcPct val="115000"/>
              </a:lnSpc>
              <a:spcBef>
                <a:spcPts val="0"/>
              </a:spcBef>
              <a:spcAft>
                <a:spcPts val="0"/>
              </a:spcAft>
              <a:buClr>
                <a:schemeClr val="dk1"/>
              </a:buClr>
              <a:buSzPts val="1100"/>
              <a:buFont typeface="Arial"/>
              <a:buNone/>
            </a:pPr>
            <a:endParaRPr sz="1400" dirty="0"/>
          </a:p>
          <a:p>
            <a:pPr marL="0" lvl="0" indent="0" algn="l" rtl="0">
              <a:lnSpc>
                <a:spcPct val="115000"/>
              </a:lnSpc>
              <a:spcBef>
                <a:spcPts val="0"/>
              </a:spcBef>
              <a:spcAft>
                <a:spcPts val="0"/>
              </a:spcAft>
              <a:buClr>
                <a:schemeClr val="dk1"/>
              </a:buClr>
              <a:buSzPts val="1100"/>
              <a:buFont typeface="Arial"/>
              <a:buNone/>
            </a:pPr>
            <a:r>
              <a:rPr lang="en-US" dirty="0"/>
              <a:t>After that we’ll discuss other resources that are available to you and were influenced by the OL framework. So let’s look at the guide in more depth… </a:t>
            </a:r>
            <a:r>
              <a:rPr lang="en-US" i="1" dirty="0"/>
              <a:t>[Handout copies of the Ocean Literacy Guide now.]</a:t>
            </a:r>
            <a:endParaRPr i="1" dirty="0"/>
          </a:p>
          <a:p>
            <a:pPr marL="0" lvl="0" indent="0" algn="l" rtl="0">
              <a:lnSpc>
                <a:spcPct val="115000"/>
              </a:lnSpc>
              <a:spcBef>
                <a:spcPts val="0"/>
              </a:spcBef>
              <a:spcAft>
                <a:spcPts val="0"/>
              </a:spcAft>
              <a:buClr>
                <a:schemeClr val="dk1"/>
              </a:buClr>
              <a:buSzPts val="1100"/>
              <a:buFont typeface="Arial"/>
              <a:buNone/>
            </a:pPr>
            <a:endParaRPr i="1" dirty="0"/>
          </a:p>
          <a:p>
            <a:pPr marL="0" lvl="0" indent="0" algn="l" rtl="0">
              <a:lnSpc>
                <a:spcPct val="115000"/>
              </a:lnSpc>
              <a:spcBef>
                <a:spcPts val="0"/>
              </a:spcBef>
              <a:spcAft>
                <a:spcPts val="0"/>
              </a:spcAft>
              <a:buClr>
                <a:schemeClr val="dk1"/>
              </a:buClr>
              <a:buSzPts val="1100"/>
              <a:buFont typeface="Arial"/>
              <a:buNone/>
            </a:pPr>
            <a:r>
              <a:rPr lang="en-US" i="1" dirty="0"/>
              <a:t>[Note to speaker: in the short version of this presentation, you can simply cover the descriptive slide on each of these bullets, but in a longer workshop, you can have the audience download or look at hard copies to explore further – then do think, pair, share exercise to explore…]</a:t>
            </a:r>
            <a:endParaRPr i="1" dirty="0"/>
          </a:p>
        </p:txBody>
      </p:sp>
      <p:sp>
        <p:nvSpPr>
          <p:cNvPr id="557" name="Google Shape;557;p14: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16</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
        <p:nvSpPr>
          <p:cNvPr id="567" name="Google Shape;567;p15: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17</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200" i="1" dirty="0">
                <a:solidFill>
                  <a:schemeClr val="dk1"/>
                </a:solidFill>
              </a:rPr>
              <a:t>[Note to speaker:  Because some of the material on this and several slides further on may be hard to read, it may be helpful to remind people that you’ll provide not only a copy of the Guide (which they should already have in their hands) but as your proceed, they will also have copies of the Scope and Sequence, NGSS example and alignment documents to peruse...] </a:t>
            </a:r>
            <a:endParaRPr sz="1200" i="1" dirty="0">
              <a:solidFill>
                <a:schemeClr val="dk1"/>
              </a:solidFill>
            </a:endParaRPr>
          </a:p>
          <a:p>
            <a:pPr marL="0" marR="0" lvl="0" indent="0" algn="l" rtl="0">
              <a:lnSpc>
                <a:spcPct val="100000"/>
              </a:lnSpc>
              <a:spcBef>
                <a:spcPts val="0"/>
              </a:spcBef>
              <a:spcAft>
                <a:spcPts val="0"/>
              </a:spcAft>
              <a:buClr>
                <a:schemeClr val="dk1"/>
              </a:buClr>
              <a:buSzPts val="1400"/>
              <a:buFont typeface="Calibri"/>
              <a:buNone/>
            </a:pPr>
            <a:endParaRPr sz="1200" dirty="0">
              <a:solidFill>
                <a:schemeClr val="dk1"/>
              </a:solidFill>
            </a:endParaRPr>
          </a:p>
          <a:p>
            <a:pPr marL="0" marR="0" lvl="0" indent="0" algn="l" rtl="0">
              <a:lnSpc>
                <a:spcPct val="100000"/>
              </a:lnSpc>
              <a:spcBef>
                <a:spcPts val="0"/>
              </a:spcBef>
              <a:spcAft>
                <a:spcPts val="0"/>
              </a:spcAft>
              <a:buClr>
                <a:schemeClr val="dk1"/>
              </a:buClr>
              <a:buSzPts val="1400"/>
              <a:buFont typeface="Calibri"/>
              <a:buNone/>
            </a:pPr>
            <a:r>
              <a:rPr lang="en-US" sz="1200" dirty="0">
                <a:solidFill>
                  <a:schemeClr val="dk1"/>
                </a:solidFill>
              </a:rPr>
              <a:t>You now have a copy of the most recent version of the Guide, version 2. Revisions in the content were small but significant (for example, we added ocean acidification). The main revision was in eliminating the correlation to the National Science Education Standards and adding more explanation about the Ocean Literacy campaign and using the ocean as a teaching tool, and describing the Ocean Literacy Framework.</a:t>
            </a:r>
            <a:endParaRPr sz="1200" dirty="0">
              <a:solidFill>
                <a:schemeClr val="dk1"/>
              </a:solidFill>
            </a:endParaRPr>
          </a:p>
          <a:p>
            <a:pPr marL="0" marR="0" lvl="0" indent="0" algn="l" rtl="0">
              <a:lnSpc>
                <a:spcPct val="100000"/>
              </a:lnSpc>
              <a:spcBef>
                <a:spcPts val="0"/>
              </a:spcBef>
              <a:spcAft>
                <a:spcPts val="0"/>
              </a:spcAft>
              <a:buClr>
                <a:schemeClr val="dk1"/>
              </a:buClr>
              <a:buSzPts val="1400"/>
              <a:buFont typeface="Calibri"/>
              <a:buNone/>
            </a:pPr>
            <a:endParaRPr sz="1200" dirty="0">
              <a:solidFill>
                <a:schemeClr val="dk1"/>
              </a:solidFill>
            </a:endParaRPr>
          </a:p>
          <a:p>
            <a:pPr marL="0" marR="0" lvl="0" indent="0" algn="l" rtl="0">
              <a:lnSpc>
                <a:spcPct val="100000"/>
              </a:lnSpc>
              <a:spcBef>
                <a:spcPts val="0"/>
              </a:spcBef>
              <a:spcAft>
                <a:spcPts val="0"/>
              </a:spcAft>
              <a:buClr>
                <a:schemeClr val="dk1"/>
              </a:buClr>
              <a:buSzPts val="1400"/>
              <a:buFont typeface="Calibri"/>
              <a:buNone/>
            </a:pPr>
            <a:r>
              <a:rPr lang="en-US" sz="1200" dirty="0">
                <a:solidFill>
                  <a:schemeClr val="dk1"/>
                </a:solidFill>
              </a:rPr>
              <a:t>So let’s walk through some elements of the inside of the Guide. </a:t>
            </a:r>
            <a:endParaRPr sz="1200" dirty="0">
              <a:solidFill>
                <a:schemeClr val="dk1"/>
              </a:solidFill>
            </a:endParaRPr>
          </a:p>
          <a:p>
            <a:pPr marL="0" marR="0" lvl="0" indent="0" algn="l" rtl="0">
              <a:lnSpc>
                <a:spcPct val="100000"/>
              </a:lnSpc>
              <a:spcBef>
                <a:spcPts val="0"/>
              </a:spcBef>
              <a:spcAft>
                <a:spcPts val="0"/>
              </a:spcAft>
              <a:buClr>
                <a:schemeClr val="dk1"/>
              </a:buClr>
              <a:buSzPts val="1400"/>
              <a:buFont typeface="Calibri"/>
              <a:buNone/>
            </a:pPr>
            <a:r>
              <a:rPr lang="en-US" sz="1200" dirty="0">
                <a:solidFill>
                  <a:schemeClr val="dk1"/>
                </a:solidFill>
              </a:rPr>
              <a:t>There are seven Essential Principles - these are the big ideas that everyone should know. </a:t>
            </a:r>
            <a:endParaRPr sz="1200" dirty="0">
              <a:solidFill>
                <a:schemeClr val="dk1"/>
              </a:solidFill>
            </a:endParaRPr>
          </a:p>
          <a:p>
            <a:pPr marL="0" marR="0" lvl="0" indent="0" algn="l" rtl="0">
              <a:lnSpc>
                <a:spcPct val="100000"/>
              </a:lnSpc>
              <a:spcBef>
                <a:spcPts val="0"/>
              </a:spcBef>
              <a:spcAft>
                <a:spcPts val="0"/>
              </a:spcAft>
              <a:buClr>
                <a:schemeClr val="dk1"/>
              </a:buClr>
              <a:buSzPts val="1400"/>
              <a:buFont typeface="Calibri"/>
              <a:buNone/>
            </a:pPr>
            <a:endParaRPr sz="1200" dirty="0">
              <a:solidFill>
                <a:schemeClr val="dk1"/>
              </a:solidFill>
            </a:endParaRPr>
          </a:p>
          <a:p>
            <a:pPr marL="0" marR="0" lvl="0" indent="0" algn="l" rtl="0">
              <a:lnSpc>
                <a:spcPct val="100000"/>
              </a:lnSpc>
              <a:spcBef>
                <a:spcPts val="0"/>
              </a:spcBef>
              <a:spcAft>
                <a:spcPts val="0"/>
              </a:spcAft>
              <a:buClr>
                <a:schemeClr val="dk1"/>
              </a:buClr>
              <a:buSzPts val="1400"/>
              <a:buFont typeface="Calibri"/>
              <a:buNone/>
            </a:pPr>
            <a:r>
              <a:rPr lang="en-US" sz="1200" dirty="0">
                <a:solidFill>
                  <a:schemeClr val="dk1"/>
                </a:solidFill>
              </a:rPr>
              <a:t>Beneath each Principle are several Fundamental Concepts, which help explain and support the Principles.  Note that some principles have more fundamental concepts under them than others, and some also could fit under one essential principle as well as another or are related to each other.  In the end, a choice was made not to have a fundamental concept under more than essential principle. </a:t>
            </a:r>
            <a:endParaRPr sz="1200" dirty="0">
              <a:solidFill>
                <a:schemeClr val="dk1"/>
              </a:solidFill>
            </a:endParaRPr>
          </a:p>
          <a:p>
            <a:pPr marL="0" marR="0" lvl="0" indent="0" algn="l" rtl="0">
              <a:lnSpc>
                <a:spcPct val="100000"/>
              </a:lnSpc>
              <a:spcBef>
                <a:spcPts val="0"/>
              </a:spcBef>
              <a:spcAft>
                <a:spcPts val="0"/>
              </a:spcAft>
              <a:buClr>
                <a:schemeClr val="dk1"/>
              </a:buClr>
              <a:buSzPts val="1400"/>
              <a:buFont typeface="Calibri"/>
              <a:buNone/>
            </a:pPr>
            <a:endParaRPr sz="1200" dirty="0">
              <a:solidFill>
                <a:schemeClr val="dk1"/>
              </a:solidFill>
            </a:endParaRPr>
          </a:p>
          <a:p>
            <a:pPr marL="0" marR="0" lvl="0" indent="0" algn="l" rtl="0">
              <a:lnSpc>
                <a:spcPct val="100000"/>
              </a:lnSpc>
              <a:spcBef>
                <a:spcPts val="0"/>
              </a:spcBef>
              <a:spcAft>
                <a:spcPts val="0"/>
              </a:spcAft>
              <a:buClr>
                <a:schemeClr val="dk1"/>
              </a:buClr>
              <a:buSzPts val="1400"/>
              <a:buFont typeface="Calibri"/>
              <a:buNone/>
            </a:pPr>
            <a:r>
              <a:rPr lang="en-US" sz="1200" dirty="0">
                <a:solidFill>
                  <a:schemeClr val="dk1"/>
                </a:solidFill>
              </a:rPr>
              <a:t>So now let’s explore these Principles and Concepts…</a:t>
            </a:r>
            <a:endParaRPr sz="1200" dirty="0">
              <a:solidFill>
                <a:schemeClr val="dk1"/>
              </a:solidFill>
            </a:endParaRPr>
          </a:p>
          <a:p>
            <a:pPr marL="0" marR="0" lvl="0" indent="0" algn="l" rtl="0">
              <a:lnSpc>
                <a:spcPct val="100000"/>
              </a:lnSpc>
              <a:spcBef>
                <a:spcPts val="0"/>
              </a:spcBef>
              <a:spcAft>
                <a:spcPts val="0"/>
              </a:spcAft>
              <a:buClr>
                <a:schemeClr val="dk1"/>
              </a:buClr>
              <a:buSzPts val="1400"/>
              <a:buFont typeface="Calibri"/>
              <a:buNone/>
            </a:pPr>
            <a:endParaRPr sz="1200" i="0" u="none" strike="noStrike" cap="none" dirty="0">
              <a:solidFill>
                <a:schemeClr val="dk1"/>
              </a:solidFill>
            </a:endParaRPr>
          </a:p>
        </p:txBody>
      </p:sp>
      <p:sp>
        <p:nvSpPr>
          <p:cNvPr id="574" name="Google Shape;574;p1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dirty="0"/>
              <a:t>[Note to speaker:  There is no need to go through each one of these essential principles (but </a:t>
            </a:r>
            <a:r>
              <a:rPr lang="en-US" b="1" i="1" dirty="0"/>
              <a:t>do </a:t>
            </a:r>
            <a:r>
              <a:rPr lang="en-US" i="1" dirty="0"/>
              <a:t>emphasize Principle 1 - there is only one ocean.  </a:t>
            </a:r>
            <a:endParaRPr i="1" dirty="0"/>
          </a:p>
          <a:p>
            <a:pPr marL="0" lvl="0" indent="0" algn="l" rtl="0">
              <a:lnSpc>
                <a:spcPct val="100000"/>
              </a:lnSpc>
              <a:spcBef>
                <a:spcPts val="0"/>
              </a:spcBef>
              <a:spcAft>
                <a:spcPts val="0"/>
              </a:spcAft>
              <a:buClr>
                <a:schemeClr val="dk1"/>
              </a:buClr>
              <a:buSzPts val="1100"/>
              <a:buFont typeface="Arial"/>
              <a:buNone/>
            </a:pPr>
            <a:r>
              <a:rPr lang="en-US" i="1" dirty="0"/>
              <a:t>Talk about any of the others that are likely to resonate best with your audience.]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For example, there is ONLY ONE OCEAN. </a:t>
            </a:r>
            <a:endParaRPr dirty="0">
              <a:solidFill>
                <a:srgbClr val="9900FF"/>
              </a:solidFill>
            </a:endParaRPr>
          </a:p>
          <a:p>
            <a:pPr marL="0" lvl="0" indent="0" algn="l" rtl="0">
              <a:lnSpc>
                <a:spcPct val="100000"/>
              </a:lnSpc>
              <a:spcBef>
                <a:spcPts val="0"/>
              </a:spcBef>
              <a:spcAft>
                <a:spcPts val="0"/>
              </a:spcAft>
              <a:buSzPts val="1400"/>
              <a:buNone/>
            </a:pPr>
            <a:r>
              <a:rPr lang="en-US" dirty="0"/>
              <a:t>EP1 - More than 70% of the Earth is covered  by ocean so it really should be called planet ocean.  Note that we emphasize a single ocean, not the basins (which is what we learned in school… and is still emphasized in many official names)  … because we’re all interconnected.  Concept 1A notes the different ocean basins and Concept 1C describes the interconnected ocean circulation system.</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400"/>
              <a:buFont typeface="Calibri"/>
              <a:buNone/>
            </a:pPr>
            <a:r>
              <a:rPr lang="en-US" dirty="0"/>
              <a:t>EP2 - The features of the Earth are shaped by the ocean. Examples include: Sea level, erosion, biogeochemical cycles…</a:t>
            </a:r>
            <a:br>
              <a:rPr lang="en-US" dirty="0"/>
            </a:br>
            <a:endParaRPr dirty="0"/>
          </a:p>
          <a:p>
            <a:pPr marL="0" lvl="0" indent="0" algn="l" rtl="0">
              <a:lnSpc>
                <a:spcPct val="100000"/>
              </a:lnSpc>
              <a:spcBef>
                <a:spcPts val="0"/>
              </a:spcBef>
              <a:spcAft>
                <a:spcPts val="0"/>
              </a:spcAft>
              <a:buClr>
                <a:schemeClr val="dk1"/>
              </a:buClr>
              <a:buSzPts val="1400"/>
              <a:buFont typeface="Calibri"/>
              <a:buNone/>
            </a:pPr>
            <a:r>
              <a:rPr lang="en-US" dirty="0"/>
              <a:t>EP3 - How many of you are teaching about climate change and weather?  If you’re not teaching about the ocean when you teach these topics then you’re not fully teaching those topics.  For instance, if you’re teaching about climate are you also teaching about the role of the ocean in climate?  If not, you should be.  </a:t>
            </a:r>
            <a:br>
              <a:rPr lang="en-US" dirty="0"/>
            </a:br>
            <a:endParaRPr dirty="0"/>
          </a:p>
          <a:p>
            <a:pPr marL="0" lvl="0" indent="0" algn="l" rtl="0">
              <a:lnSpc>
                <a:spcPct val="100000"/>
              </a:lnSpc>
              <a:spcBef>
                <a:spcPts val="0"/>
              </a:spcBef>
              <a:spcAft>
                <a:spcPts val="0"/>
              </a:spcAft>
              <a:buSzPts val="1400"/>
              <a:buNone/>
            </a:pPr>
            <a:r>
              <a:rPr lang="en-US" dirty="0"/>
              <a:t>EP4 - Life as we know it on this planet could not exist </a:t>
            </a:r>
            <a:r>
              <a:rPr lang="en-US" dirty="0" smtClean="0"/>
              <a:t>without </a:t>
            </a:r>
            <a:r>
              <a:rPr lang="en-US" dirty="0"/>
              <a:t>the one global ocean.</a:t>
            </a:r>
            <a:br>
              <a:rPr lang="en-US" dirty="0"/>
            </a:br>
            <a:endParaRPr dirty="0"/>
          </a:p>
          <a:p>
            <a:pPr marL="0" lvl="0" indent="0" algn="l" rtl="0">
              <a:lnSpc>
                <a:spcPct val="100000"/>
              </a:lnSpc>
              <a:spcBef>
                <a:spcPts val="0"/>
              </a:spcBef>
              <a:spcAft>
                <a:spcPts val="0"/>
              </a:spcAft>
              <a:buClr>
                <a:schemeClr val="dk1"/>
              </a:buClr>
              <a:buSzPts val="1400"/>
              <a:buFont typeface="Calibri"/>
              <a:buNone/>
            </a:pPr>
            <a:r>
              <a:rPr lang="en-US" dirty="0"/>
              <a:t>EP5 - 5C: Most of the major taxonomic groups that exist on Earth are found exclusively in the ocean and the diversity of major groups of organisms is much greater in the ocean than on land.</a:t>
            </a:r>
            <a:br>
              <a:rPr lang="en-US" dirty="0"/>
            </a:br>
            <a:endParaRPr dirty="0"/>
          </a:p>
          <a:p>
            <a:pPr marL="0" lvl="0" indent="0" algn="l" rtl="0">
              <a:lnSpc>
                <a:spcPct val="100000"/>
              </a:lnSpc>
              <a:spcBef>
                <a:spcPts val="0"/>
              </a:spcBef>
              <a:spcAft>
                <a:spcPts val="0"/>
              </a:spcAft>
              <a:buSzPts val="1400"/>
              <a:buNone/>
            </a:pPr>
            <a:r>
              <a:rPr lang="en-US" dirty="0"/>
              <a:t>EP6 - This is where the role of the ocean and our influence on the ocean can be explored - if you teach social sciences, this is a good place to explore issues where science &amp; society interact.  It is also the most intuitively understood principle of the 7.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400"/>
              <a:buFont typeface="Calibri"/>
              <a:buNone/>
            </a:pPr>
            <a:r>
              <a:rPr lang="en-US" dirty="0"/>
              <a:t>EP7 - Because so little of the ocean has been explored, this is still an essential principle.  We know more about the moon than we do about the ocean.</a:t>
            </a:r>
            <a:endParaRPr dirty="0"/>
          </a:p>
          <a:p>
            <a:pPr marL="0" lvl="0" indent="0" algn="l" rtl="0">
              <a:lnSpc>
                <a:spcPct val="100000"/>
              </a:lnSpc>
              <a:spcBef>
                <a:spcPts val="0"/>
              </a:spcBef>
              <a:spcAft>
                <a:spcPts val="0"/>
              </a:spcAft>
              <a:buSzPts val="1400"/>
              <a:buNone/>
            </a:pPr>
            <a:endParaRPr dirty="0"/>
          </a:p>
        </p:txBody>
      </p:sp>
      <p:sp>
        <p:nvSpPr>
          <p:cNvPr id="583" name="Google Shape;583;p17: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19</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200" b="0" i="0" u="none" strike="noStrike" cap="none" dirty="0">
              <a:solidFill>
                <a:schemeClr val="dk1"/>
              </a:solidFill>
              <a:latin typeface="Arial"/>
              <a:ea typeface="Arial"/>
              <a:cs typeface="Arial"/>
              <a:sym typeface="Arial"/>
            </a:endParaRPr>
          </a:p>
        </p:txBody>
      </p:sp>
      <p:sp>
        <p:nvSpPr>
          <p:cNvPr id="406" name="Google Shape;406;p2: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2</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
        <p:nvSpPr>
          <p:cNvPr id="593" name="Google Shape;593;p1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20</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i="1" dirty="0"/>
              <a:t>[Note to Speaker: Call for a show of hands</a:t>
            </a:r>
            <a:endParaRPr i="1" dirty="0"/>
          </a:p>
          <a:p>
            <a:pPr marL="0" lvl="0" indent="0" algn="l" rtl="0">
              <a:spcBef>
                <a:spcPts val="0"/>
              </a:spcBef>
              <a:spcAft>
                <a:spcPts val="0"/>
              </a:spcAft>
              <a:buClr>
                <a:schemeClr val="dk1"/>
              </a:buClr>
              <a:buSzPts val="1400"/>
              <a:buFont typeface="Arial"/>
              <a:buNone/>
            </a:pPr>
            <a:r>
              <a:rPr lang="en-US" i="1" dirty="0"/>
              <a:t>Make sure folks have copies of conceptual flow diagrams, if you’re spending time exploring them during the presentation.]</a:t>
            </a:r>
            <a:r>
              <a:rPr lang="en-US" dirty="0"/>
              <a:t>  </a:t>
            </a:r>
            <a:endParaRPr dirty="0"/>
          </a:p>
          <a:p>
            <a:pPr marL="0" marR="0" lvl="0" indent="0" algn="l" rtl="0">
              <a:lnSpc>
                <a:spcPct val="100000"/>
              </a:lnSpc>
              <a:spcBef>
                <a:spcPts val="0"/>
              </a:spcBef>
              <a:spcAft>
                <a:spcPts val="0"/>
              </a:spcAft>
              <a:buClr>
                <a:schemeClr val="dk1"/>
              </a:buClr>
              <a:buSzPts val="1400"/>
              <a:buFont typeface="Calibri"/>
              <a:buNone/>
            </a:pPr>
            <a:endParaRPr dirty="0"/>
          </a:p>
        </p:txBody>
      </p:sp>
      <p:sp>
        <p:nvSpPr>
          <p:cNvPr id="599" name="Google Shape;599;p2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21</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4f62fb3ef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g4f62fb3ef4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304800" algn="l" rtl="0">
              <a:lnSpc>
                <a:spcPct val="100000"/>
              </a:lnSpc>
              <a:spcBef>
                <a:spcPts val="0"/>
              </a:spcBef>
              <a:spcAft>
                <a:spcPts val="0"/>
              </a:spcAft>
              <a:buSzPts val="1200"/>
              <a:buChar char="●"/>
            </a:pPr>
            <a:r>
              <a:rPr lang="en-US" sz="1200" dirty="0"/>
              <a:t>Like the original guide (EPs and FCs and definition), the scope and sequence for grades K-12 were developed through a thorough, iterative process, that involved the input of many educators and ocean scientists</a:t>
            </a:r>
            <a:r>
              <a:rPr lang="en-US" sz="1200" dirty="0" smtClean="0"/>
              <a:t>.</a:t>
            </a:r>
          </a:p>
          <a:p>
            <a:pPr marL="457200" marR="0" lvl="0" indent="-304800" algn="l" rtl="0">
              <a:lnSpc>
                <a:spcPct val="100000"/>
              </a:lnSpc>
              <a:spcBef>
                <a:spcPts val="0"/>
              </a:spcBef>
              <a:spcAft>
                <a:spcPts val="0"/>
              </a:spcAft>
              <a:buSzPts val="1200"/>
              <a:buChar char="●"/>
            </a:pPr>
            <a:r>
              <a:rPr lang="en-US" sz="1200" b="0" i="0" u="none" strike="noStrike" cap="none" dirty="0" smtClean="0">
                <a:solidFill>
                  <a:schemeClr val="dk1"/>
                </a:solidFill>
                <a:effectLst/>
                <a:latin typeface="Arial"/>
                <a:ea typeface="Arial"/>
                <a:cs typeface="Arial"/>
                <a:sym typeface="Arial"/>
              </a:rPr>
              <a:t>Look to the “Honor Roll” online (see handout with URLs) for a list of all those who have contributed their time, expertise, and goodwill, much of it voluntarily, to make the Scope and Sequence. </a:t>
            </a:r>
            <a:endParaRPr sz="1200" dirty="0"/>
          </a:p>
        </p:txBody>
      </p:sp>
      <p:sp>
        <p:nvSpPr>
          <p:cNvPr id="606" name="Google Shape;606;g4f62fb3ef4_1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Here’s an overview of the scope and sequence as you will find it on NMEA’s web site…</a:t>
            </a:r>
            <a:endParaRPr dirty="0"/>
          </a:p>
          <a:p>
            <a:pPr marL="0" lvl="0" indent="0" algn="l" rtl="0">
              <a:lnSpc>
                <a:spcPct val="100000"/>
              </a:lnSpc>
              <a:spcBef>
                <a:spcPts val="0"/>
              </a:spcBef>
              <a:spcAft>
                <a:spcPts val="0"/>
              </a:spcAft>
              <a:buClr>
                <a:schemeClr val="dk1"/>
              </a:buClr>
              <a:buSzPts val="1400"/>
              <a:buFont typeface="Calibri"/>
              <a:buNone/>
            </a:pPr>
            <a:r>
              <a:rPr lang="en-US" dirty="0"/>
              <a:t>Here’s how to navigate it: </a:t>
            </a:r>
            <a:endParaRPr dirty="0"/>
          </a:p>
          <a:p>
            <a:pPr marL="457200" lvl="0" indent="-317500" algn="l" rtl="0">
              <a:lnSpc>
                <a:spcPct val="100000"/>
              </a:lnSpc>
              <a:spcBef>
                <a:spcPts val="0"/>
              </a:spcBef>
              <a:spcAft>
                <a:spcPts val="0"/>
              </a:spcAft>
              <a:buSzPts val="1400"/>
              <a:buChar char="●"/>
            </a:pPr>
            <a:r>
              <a:rPr lang="en-US" dirty="0"/>
              <a:t>The Ocean Literacy Scope and Sequence is composed of 28 conceptual flow diagrams (which we’ll introduce in the next slide).</a:t>
            </a:r>
            <a:endParaRPr dirty="0"/>
          </a:p>
          <a:p>
            <a:pPr marL="457200" lvl="0" indent="-317500" algn="l" rtl="0">
              <a:lnSpc>
                <a:spcPct val="100000"/>
              </a:lnSpc>
              <a:spcBef>
                <a:spcPts val="0"/>
              </a:spcBef>
              <a:spcAft>
                <a:spcPts val="0"/>
              </a:spcAft>
              <a:buSzPts val="1400"/>
              <a:buChar char="●"/>
            </a:pPr>
            <a:r>
              <a:rPr lang="en-US" dirty="0"/>
              <a:t>There is one flow for each principle for each grade band (K–2, 3–5, 6–8, and 9–12) so that’s what the blue-green buttons under each principle lead to. Note that K-2 is on the bottom of the stack and 9-12 on the top, further emphasizing that the concepts taught in earlier grades are foundation to those taught later. </a:t>
            </a:r>
            <a:endParaRPr dirty="0"/>
          </a:p>
          <a:p>
            <a:pPr marL="457200" lvl="0" indent="-317500" algn="l" rtl="0">
              <a:lnSpc>
                <a:spcPct val="100000"/>
              </a:lnSpc>
              <a:spcBef>
                <a:spcPts val="0"/>
              </a:spcBef>
              <a:spcAft>
                <a:spcPts val="0"/>
              </a:spcAft>
              <a:buSzPts val="1400"/>
              <a:buChar char="●"/>
            </a:pPr>
            <a:r>
              <a:rPr lang="en-US" dirty="0"/>
              <a:t>Also on this web site (not shown on this slide), the CFDs for all 7 EPs are grouped by grade band. </a:t>
            </a:r>
            <a:endParaRPr dirty="0"/>
          </a:p>
          <a:p>
            <a:pPr marL="457200" lvl="0" indent="-317500" algn="l" rtl="0">
              <a:lnSpc>
                <a:spcPct val="100000"/>
              </a:lnSpc>
              <a:spcBef>
                <a:spcPts val="0"/>
              </a:spcBef>
              <a:spcAft>
                <a:spcPts val="0"/>
              </a:spcAft>
              <a:buSzPts val="1400"/>
              <a:buChar char="●"/>
            </a:pPr>
            <a:r>
              <a:rPr lang="en-US" dirty="0"/>
              <a:t>Each flow represents one possible way of breaking down and organizing the major concepts and supporting ideas for each principle for a grade band.</a:t>
            </a:r>
            <a:endParaRPr dirty="0"/>
          </a:p>
          <a:p>
            <a:pPr marL="457200" lvl="0" indent="-317500" algn="l" rtl="0">
              <a:lnSpc>
                <a:spcPct val="100000"/>
              </a:lnSpc>
              <a:spcBef>
                <a:spcPts val="0"/>
              </a:spcBef>
              <a:spcAft>
                <a:spcPts val="0"/>
              </a:spcAft>
              <a:buSzPts val="1400"/>
              <a:buChar char="●"/>
            </a:pPr>
            <a:r>
              <a:rPr lang="en-US" dirty="0"/>
              <a:t>The conceptual flow diagrams can be used as a suggested instructional sequence, indicator of conceptual progression, and/or organizer of ideas. Therefore, the scope &amp; sequence is not just for formal K-12 education.  </a:t>
            </a:r>
            <a:endParaRPr dirty="0"/>
          </a:p>
          <a:p>
            <a:pPr marL="0" lvl="0" indent="0" algn="l" rtl="0">
              <a:lnSpc>
                <a:spcPct val="100000"/>
              </a:lnSpc>
              <a:spcBef>
                <a:spcPts val="0"/>
              </a:spcBef>
              <a:spcAft>
                <a:spcPts val="0"/>
              </a:spcAft>
              <a:buSzPts val="1400"/>
              <a:buNone/>
            </a:pPr>
            <a:endParaRPr dirty="0"/>
          </a:p>
        </p:txBody>
      </p:sp>
      <p:sp>
        <p:nvSpPr>
          <p:cNvPr id="613" name="Google Shape;613;p21: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23</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200" i="1" dirty="0"/>
              <a:t>[Notes to speaker:  Hand out a paper copy of this slide so attendees can follow along.   Ask if folks are familiar with conceptual flow diagrams - if everyone is familiar you can quickly cover the navigation described below under “About conceptual flow diagrams”]</a:t>
            </a:r>
            <a:br>
              <a:rPr lang="en-US" sz="1200" i="1" dirty="0"/>
            </a:br>
            <a:endParaRPr sz="1200" i="1" dirty="0"/>
          </a:p>
          <a:p>
            <a:pPr marL="0" marR="0" lvl="0" indent="0" algn="l" rtl="0">
              <a:lnSpc>
                <a:spcPct val="100000"/>
              </a:lnSpc>
              <a:spcBef>
                <a:spcPts val="0"/>
              </a:spcBef>
              <a:spcAft>
                <a:spcPts val="0"/>
              </a:spcAft>
              <a:buClr>
                <a:schemeClr val="dk1"/>
              </a:buClr>
              <a:buSzPts val="1400"/>
              <a:buFont typeface="Calibri"/>
              <a:buNone/>
            </a:pPr>
            <a:r>
              <a:rPr lang="en-US" sz="1200" dirty="0"/>
              <a:t>Here’s a q</a:t>
            </a:r>
            <a:r>
              <a:rPr lang="en-US" sz="1200" i="0" u="none" strike="noStrike" cap="none" dirty="0">
                <a:solidFill>
                  <a:schemeClr val="dk1"/>
                </a:solidFill>
              </a:rPr>
              <a:t>uick view of the S&amp;S.  Please note that the</a:t>
            </a:r>
            <a:r>
              <a:rPr lang="en-US" sz="1200" dirty="0">
                <a:solidFill>
                  <a:schemeClr val="dk1"/>
                </a:solidFill>
              </a:rPr>
              <a:t>re is not a single conceptual flow diagram for each fundamental concept, but all fundamental concepts are covered by the 28 conceptual flow diagrams collectively. This is because some conceptual flows include more than one fundamental concept.  </a:t>
            </a:r>
            <a:endParaRPr sz="1200" dirty="0">
              <a:solidFill>
                <a:schemeClr val="dk1"/>
              </a:solidFill>
            </a:endParaRPr>
          </a:p>
          <a:p>
            <a:pPr marL="0" marR="0" lvl="0" indent="0" algn="l" rtl="0">
              <a:lnSpc>
                <a:spcPct val="100000"/>
              </a:lnSpc>
              <a:spcBef>
                <a:spcPts val="0"/>
              </a:spcBef>
              <a:spcAft>
                <a:spcPts val="0"/>
              </a:spcAft>
              <a:buClr>
                <a:schemeClr val="dk1"/>
              </a:buClr>
              <a:buSzPts val="1400"/>
              <a:buFont typeface="Calibri"/>
              <a:buNone/>
            </a:pPr>
            <a:endParaRPr sz="1200" dirty="0">
              <a:solidFill>
                <a:schemeClr val="dk1"/>
              </a:solidFill>
            </a:endParaRPr>
          </a:p>
          <a:p>
            <a:pPr marL="0" marR="0" lvl="0" indent="0" algn="l" rtl="0">
              <a:lnSpc>
                <a:spcPct val="100000"/>
              </a:lnSpc>
              <a:spcBef>
                <a:spcPts val="0"/>
              </a:spcBef>
              <a:spcAft>
                <a:spcPts val="0"/>
              </a:spcAft>
              <a:buClr>
                <a:schemeClr val="dk1"/>
              </a:buClr>
              <a:buSzPts val="1400"/>
              <a:buFont typeface="Calibri"/>
              <a:buNone/>
            </a:pPr>
            <a:r>
              <a:rPr lang="en-US" sz="1200" dirty="0">
                <a:solidFill>
                  <a:schemeClr val="dk1"/>
                </a:solidFill>
              </a:rPr>
              <a:t>This diagram is of medium complexity (compared with some for grades K-2 or grades 9-12).</a:t>
            </a:r>
            <a:endParaRPr sz="1200" dirty="0">
              <a:solidFill>
                <a:schemeClr val="dk1"/>
              </a:solidFill>
            </a:endParaRPr>
          </a:p>
          <a:p>
            <a:pPr marL="0" marR="0" lvl="0" indent="0" algn="l" rtl="0">
              <a:lnSpc>
                <a:spcPct val="100000"/>
              </a:lnSpc>
              <a:spcBef>
                <a:spcPts val="0"/>
              </a:spcBef>
              <a:spcAft>
                <a:spcPts val="0"/>
              </a:spcAft>
              <a:buClr>
                <a:schemeClr val="dk1"/>
              </a:buClr>
              <a:buSzPts val="1400"/>
              <a:buFont typeface="Calibri"/>
              <a:buNone/>
            </a:pPr>
            <a:endParaRPr sz="1200" dirty="0">
              <a:solidFill>
                <a:schemeClr val="dk1"/>
              </a:solidFill>
            </a:endParaRPr>
          </a:p>
          <a:p>
            <a:pPr marL="0" marR="0" lvl="0" indent="0" algn="l" rtl="0">
              <a:lnSpc>
                <a:spcPct val="100000"/>
              </a:lnSpc>
              <a:spcBef>
                <a:spcPts val="0"/>
              </a:spcBef>
              <a:spcAft>
                <a:spcPts val="0"/>
              </a:spcAft>
              <a:buClr>
                <a:schemeClr val="dk1"/>
              </a:buClr>
              <a:buSzPts val="1400"/>
              <a:buFont typeface="Calibri"/>
              <a:buNone/>
            </a:pPr>
            <a:r>
              <a:rPr lang="en-US" sz="1200" dirty="0"/>
              <a:t>About conceptual flow diagrams: </a:t>
            </a:r>
            <a:endParaRPr sz="1200" dirty="0"/>
          </a:p>
          <a:p>
            <a:pPr marL="457200" lvl="0" indent="-304800" algn="l" rtl="0">
              <a:lnSpc>
                <a:spcPct val="100000"/>
              </a:lnSpc>
              <a:spcBef>
                <a:spcPts val="0"/>
              </a:spcBef>
              <a:spcAft>
                <a:spcPts val="0"/>
              </a:spcAft>
              <a:buSzPts val="1200"/>
              <a:buChar char="●"/>
            </a:pPr>
            <a:r>
              <a:rPr lang="en-US" sz="1200" dirty="0"/>
              <a:t>The conceptual flow diagrams present an organized progression of ideas, as each flow resembles a map of nested concepts. </a:t>
            </a:r>
            <a:endParaRPr sz="1200" dirty="0"/>
          </a:p>
          <a:p>
            <a:pPr marL="457200" lvl="0" indent="-304800" algn="l" rtl="0">
              <a:lnSpc>
                <a:spcPct val="100000"/>
              </a:lnSpc>
              <a:spcBef>
                <a:spcPts val="0"/>
              </a:spcBef>
              <a:spcAft>
                <a:spcPts val="0"/>
              </a:spcAft>
              <a:buSzPts val="1200"/>
              <a:buChar char="●"/>
            </a:pPr>
            <a:r>
              <a:rPr lang="en-US" sz="1200" dirty="0"/>
              <a:t>The biggest ideas are supported by small ideas, and those small ideas are maintained by even smaller ideas that become learning sequence concepts. </a:t>
            </a:r>
            <a:endParaRPr sz="1200" dirty="0"/>
          </a:p>
          <a:p>
            <a:pPr marL="457200" lvl="0" indent="-304800" algn="l" rtl="0">
              <a:lnSpc>
                <a:spcPct val="100000"/>
              </a:lnSpc>
              <a:spcBef>
                <a:spcPts val="0"/>
              </a:spcBef>
              <a:spcAft>
                <a:spcPts val="0"/>
              </a:spcAft>
              <a:buSzPts val="1200"/>
              <a:buChar char="●"/>
            </a:pPr>
            <a:r>
              <a:rPr lang="en-US" sz="1200" dirty="0"/>
              <a:t>Conceptual flow diagrams are intended to be read and taught from top to bottom and from left to right. </a:t>
            </a:r>
            <a:endParaRPr sz="1200" dirty="0"/>
          </a:p>
          <a:p>
            <a:pPr marL="0" lvl="0" indent="0" algn="l" rtl="0">
              <a:lnSpc>
                <a:spcPct val="100000"/>
              </a:lnSpc>
              <a:spcBef>
                <a:spcPts val="0"/>
              </a:spcBef>
              <a:spcAft>
                <a:spcPts val="0"/>
              </a:spcAft>
              <a:buClr>
                <a:srgbClr val="000000"/>
              </a:buClr>
              <a:buSzPts val="1100"/>
              <a:buFont typeface="Arial"/>
              <a:buNone/>
            </a:pPr>
            <a:endParaRPr sz="1200" dirty="0">
              <a:solidFill>
                <a:schemeClr val="dk1"/>
              </a:solidFill>
            </a:endParaRPr>
          </a:p>
          <a:p>
            <a:pPr marL="0" lvl="0" indent="0" algn="l" rtl="0">
              <a:lnSpc>
                <a:spcPct val="100000"/>
              </a:lnSpc>
              <a:spcBef>
                <a:spcPts val="0"/>
              </a:spcBef>
              <a:spcAft>
                <a:spcPts val="0"/>
              </a:spcAft>
              <a:buClr>
                <a:srgbClr val="000000"/>
              </a:buClr>
              <a:buSzPts val="1100"/>
              <a:buFont typeface="Arial"/>
              <a:buNone/>
            </a:pPr>
            <a:r>
              <a:rPr lang="en-US" sz="1200" dirty="0">
                <a:solidFill>
                  <a:schemeClr val="dk1"/>
                </a:solidFill>
              </a:rPr>
              <a:t>This particular flow is focused on the grade band of grades 3-5 for Principle 1: The Earth has one big ocean with many features. In a moment we will give you a chance to explore this in more detail.  This flow is one of 28 flows that make up the S&amp;S - 7 Principles X 4 grade bands (K–2, 3–5, 6–8, &amp; 9–12)</a:t>
            </a:r>
            <a:endParaRPr sz="1200" dirty="0"/>
          </a:p>
          <a:p>
            <a:pPr marL="0" lvl="0" indent="0" algn="l" rtl="0">
              <a:lnSpc>
                <a:spcPct val="100000"/>
              </a:lnSpc>
              <a:spcBef>
                <a:spcPts val="0"/>
              </a:spcBef>
              <a:spcAft>
                <a:spcPts val="0"/>
              </a:spcAft>
              <a:buClr>
                <a:schemeClr val="dk1"/>
              </a:buClr>
              <a:buSzPts val="1400"/>
              <a:buFont typeface="Calibri"/>
              <a:buNone/>
            </a:pPr>
            <a:endParaRPr sz="1200" dirty="0"/>
          </a:p>
          <a:p>
            <a:pPr marL="0" lvl="0" indent="0" algn="l" rtl="0">
              <a:lnSpc>
                <a:spcPct val="100000"/>
              </a:lnSpc>
              <a:spcBef>
                <a:spcPts val="0"/>
              </a:spcBef>
              <a:spcAft>
                <a:spcPts val="0"/>
              </a:spcAft>
              <a:buClr>
                <a:schemeClr val="dk1"/>
              </a:buClr>
              <a:buSzPts val="1400"/>
              <a:buFont typeface="Calibri"/>
              <a:buNone/>
            </a:pPr>
            <a:r>
              <a:rPr lang="en-US" sz="1200" dirty="0"/>
              <a:t>Note that if you would like to know more about the education research underpinning this approach to these conceptual flows, we will be happy to share that with you post session. OR visit article online (URL is provided in the handout on online resources).</a:t>
            </a:r>
            <a:endParaRPr sz="1200" dirty="0"/>
          </a:p>
          <a:p>
            <a:pPr marL="0" marR="0" lvl="0" indent="0" algn="l" rtl="0">
              <a:lnSpc>
                <a:spcPct val="100000"/>
              </a:lnSpc>
              <a:spcBef>
                <a:spcPts val="0"/>
              </a:spcBef>
              <a:spcAft>
                <a:spcPts val="0"/>
              </a:spcAft>
              <a:buClr>
                <a:schemeClr val="dk1"/>
              </a:buClr>
              <a:buSzPts val="1400"/>
              <a:buFont typeface="Calibri"/>
              <a:buNone/>
            </a:pPr>
            <a:endParaRPr sz="1200" b="0" i="0" u="none" strike="noStrike" cap="none" dirty="0">
              <a:solidFill>
                <a:schemeClr val="dk1"/>
              </a:solidFill>
              <a:latin typeface="Calibri"/>
              <a:ea typeface="Calibri"/>
              <a:cs typeface="Calibri"/>
              <a:sym typeface="Calibri"/>
            </a:endParaRPr>
          </a:p>
        </p:txBody>
      </p:sp>
      <p:sp>
        <p:nvSpPr>
          <p:cNvPr id="620" name="Google Shape;620;p22: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24</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200" i="0" u="none" strike="noStrike" cap="none" dirty="0">
                <a:solidFill>
                  <a:schemeClr val="dk1"/>
                </a:solidFill>
              </a:rPr>
              <a:t>Tiny bit of wayf</a:t>
            </a:r>
            <a:r>
              <a:rPr lang="en-US" sz="1200" dirty="0">
                <a:solidFill>
                  <a:schemeClr val="dk1"/>
                </a:solidFill>
              </a:rPr>
              <a:t>inding</a:t>
            </a:r>
            <a:r>
              <a:rPr lang="en-US" sz="1200" i="0" u="none" strike="noStrike" cap="none" dirty="0">
                <a:solidFill>
                  <a:schemeClr val="dk1"/>
                </a:solidFill>
              </a:rPr>
              <a:t> t</a:t>
            </a:r>
            <a:r>
              <a:rPr lang="en-US" sz="1200" dirty="0"/>
              <a:t>o get the exploration started and to provide some common language when exploring and discussing. </a:t>
            </a:r>
            <a:endParaRPr sz="1200" dirty="0"/>
          </a:p>
          <a:p>
            <a:pPr marL="0" marR="0" lvl="0" indent="0" algn="l" rtl="0">
              <a:lnSpc>
                <a:spcPct val="100000"/>
              </a:lnSpc>
              <a:spcBef>
                <a:spcPts val="0"/>
              </a:spcBef>
              <a:spcAft>
                <a:spcPts val="0"/>
              </a:spcAft>
              <a:buClr>
                <a:schemeClr val="dk1"/>
              </a:buClr>
              <a:buSzPts val="1400"/>
              <a:buFont typeface="Calibri"/>
              <a:buNone/>
            </a:pPr>
            <a:r>
              <a:rPr lang="en-US" sz="1200" dirty="0"/>
              <a:t>This image shows 2 of the 3 branches that make up grades 3-5 for Principle 1. </a:t>
            </a:r>
            <a:endParaRPr sz="1200" dirty="0"/>
          </a:p>
          <a:p>
            <a:pPr marL="0" marR="0" lvl="0" indent="0" algn="l" rtl="0">
              <a:lnSpc>
                <a:spcPct val="100000"/>
              </a:lnSpc>
              <a:spcBef>
                <a:spcPts val="0"/>
              </a:spcBef>
              <a:spcAft>
                <a:spcPts val="0"/>
              </a:spcAft>
              <a:buClr>
                <a:schemeClr val="dk1"/>
              </a:buClr>
              <a:buSzPts val="1400"/>
              <a:buFont typeface="Calibri"/>
              <a:buNone/>
            </a:pPr>
            <a:r>
              <a:rPr lang="en-US" sz="1200" dirty="0"/>
              <a:t>The red circle is focusing on the C strand: Geographic and Geologic Features</a:t>
            </a:r>
            <a:r>
              <a:rPr lang="en-US" sz="1200" dirty="0" smtClean="0"/>
              <a:t>.</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US" sz="1200" dirty="0" smtClean="0"/>
              <a:t>In the scope and sequence</a:t>
            </a:r>
            <a:r>
              <a:rPr lang="en-US" sz="1200" baseline="0" dirty="0" smtClean="0"/>
              <a:t>, the capital A., B, C of the strands do not correspond to the fundamental concepts 1a, 1b, 1c etc.  This is because each strand is unpacking a way to reach mastery of the essential principle and the strands may address/incorporate more than one fundamental concept so there isn’t 1-to-1 correspondence between fundamental concepts and conceptual strands in the scope and sequence. </a:t>
            </a:r>
            <a:endParaRPr lang="en-US" sz="1200" dirty="0" smtClean="0"/>
          </a:p>
          <a:p>
            <a:pPr marL="0" marR="0" lvl="0" indent="0" algn="l" rtl="0">
              <a:lnSpc>
                <a:spcPct val="100000"/>
              </a:lnSpc>
              <a:spcBef>
                <a:spcPts val="0"/>
              </a:spcBef>
              <a:spcAft>
                <a:spcPts val="0"/>
              </a:spcAft>
              <a:buClr>
                <a:schemeClr val="dk1"/>
              </a:buClr>
              <a:buSzPts val="1400"/>
              <a:buFont typeface="Calibri"/>
              <a:buNone/>
            </a:pPr>
            <a:endParaRPr sz="1200" dirty="0"/>
          </a:p>
          <a:p>
            <a:pPr marL="0" marR="0" lvl="0" indent="0" algn="l" rtl="0">
              <a:lnSpc>
                <a:spcPct val="100000"/>
              </a:lnSpc>
              <a:spcBef>
                <a:spcPts val="0"/>
              </a:spcBef>
              <a:spcAft>
                <a:spcPts val="0"/>
              </a:spcAft>
              <a:buClr>
                <a:schemeClr val="dk1"/>
              </a:buClr>
              <a:buSzPts val="1400"/>
              <a:buFont typeface="Calibri"/>
              <a:buNone/>
            </a:pPr>
            <a:endParaRPr sz="1200" dirty="0"/>
          </a:p>
          <a:p>
            <a:pPr marL="0" marR="0" lvl="0" indent="0" algn="l" rtl="0">
              <a:lnSpc>
                <a:spcPct val="100000"/>
              </a:lnSpc>
              <a:spcBef>
                <a:spcPts val="0"/>
              </a:spcBef>
              <a:spcAft>
                <a:spcPts val="0"/>
              </a:spcAft>
              <a:buClr>
                <a:schemeClr val="dk1"/>
              </a:buClr>
              <a:buSzPts val="1400"/>
              <a:buFont typeface="Calibri"/>
              <a:buNone/>
            </a:pPr>
            <a:r>
              <a:rPr lang="en-US" sz="1200" i="1" dirty="0"/>
              <a:t>Note: This excerpt of the conceptual flow diagram for EP1 grades 3-5 is on p.40 of the NMEA Special Report #3 (page numbers still work, even if you’re using printouts extracted from the report</a:t>
            </a:r>
            <a:r>
              <a:rPr lang="en-US" sz="1200" i="1" dirty="0" smtClean="0"/>
              <a:t>).  </a:t>
            </a:r>
            <a:endParaRPr sz="1200" i="1" dirty="0"/>
          </a:p>
        </p:txBody>
      </p:sp>
      <p:sp>
        <p:nvSpPr>
          <p:cNvPr id="627" name="Google Shape;627;p23: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sz="1200" dirty="0"/>
              <a:t>This slide and the figure on the following slide label the major components of each flow, using the flow for Principle 1 Grades 3–5 as an example.</a:t>
            </a:r>
            <a:endParaRPr sz="1200" dirty="0"/>
          </a:p>
          <a:p>
            <a:pPr marL="0" marR="0" lvl="0" indent="0" algn="l" rtl="0">
              <a:lnSpc>
                <a:spcPct val="100000"/>
              </a:lnSpc>
              <a:spcBef>
                <a:spcPts val="0"/>
              </a:spcBef>
              <a:spcAft>
                <a:spcPts val="0"/>
              </a:spcAft>
              <a:buClr>
                <a:schemeClr val="dk1"/>
              </a:buClr>
              <a:buSzPts val="1400"/>
              <a:buFont typeface="Calibri"/>
              <a:buNone/>
            </a:pPr>
            <a:endParaRPr sz="1200" dirty="0"/>
          </a:p>
          <a:p>
            <a:pPr marL="0" marR="0" lvl="0" indent="0" algn="l" rtl="0">
              <a:lnSpc>
                <a:spcPct val="100000"/>
              </a:lnSpc>
              <a:spcBef>
                <a:spcPts val="0"/>
              </a:spcBef>
              <a:spcAft>
                <a:spcPts val="0"/>
              </a:spcAft>
              <a:buClr>
                <a:schemeClr val="dk1"/>
              </a:buClr>
              <a:buSzPts val="1400"/>
              <a:buFont typeface="Calibri"/>
              <a:buNone/>
            </a:pPr>
            <a:r>
              <a:rPr lang="en-US" sz="1200" i="0" u="none" strike="noStrike" cap="none" dirty="0">
                <a:solidFill>
                  <a:schemeClr val="dk1"/>
                </a:solidFill>
              </a:rPr>
              <a:t>Figure 2. Branch A of conceptual flow diagram of Principle 1 for Grades 3-5. Here is a breakdown of the components in a branch. The branch is identified by topic for easy reference. The branch begins with a major concept and then nested below are two levels of ideas that support the bigger idea. Supporting ideas can be examples, but not always.</a:t>
            </a:r>
            <a:endParaRPr sz="1200" i="0" u="none" strike="noStrike" cap="none" dirty="0">
              <a:solidFill>
                <a:schemeClr val="dk1"/>
              </a:solidFill>
            </a:endParaRPr>
          </a:p>
          <a:p>
            <a:pPr marL="0" marR="0" lvl="0" indent="0" algn="l" rtl="0">
              <a:lnSpc>
                <a:spcPct val="100000"/>
              </a:lnSpc>
              <a:spcBef>
                <a:spcPts val="0"/>
              </a:spcBef>
              <a:spcAft>
                <a:spcPts val="0"/>
              </a:spcAft>
              <a:buClr>
                <a:schemeClr val="dk1"/>
              </a:buClr>
              <a:buSzPts val="1400"/>
              <a:buFont typeface="Calibri"/>
              <a:buNone/>
            </a:pPr>
            <a:endParaRPr sz="1200" dirty="0">
              <a:solidFill>
                <a:schemeClr val="dk1"/>
              </a:solidFill>
            </a:endParaRPr>
          </a:p>
          <a:p>
            <a:pPr marL="0" marR="0" lvl="0" indent="0" algn="l" rtl="0">
              <a:lnSpc>
                <a:spcPct val="100000"/>
              </a:lnSpc>
              <a:spcBef>
                <a:spcPts val="0"/>
              </a:spcBef>
              <a:spcAft>
                <a:spcPts val="0"/>
              </a:spcAft>
              <a:buClr>
                <a:schemeClr val="dk1"/>
              </a:buClr>
              <a:buSzPts val="1400"/>
              <a:buFont typeface="Calibri"/>
              <a:buNone/>
            </a:pPr>
            <a:r>
              <a:rPr lang="en-US" sz="1200" dirty="0">
                <a:solidFill>
                  <a:schemeClr val="dk1"/>
                </a:solidFill>
              </a:rPr>
              <a:t>Note: Look at p.32 of the conceptual flow diagrams in NMEA Special Report #3 if you can’t read the slide.  </a:t>
            </a:r>
            <a:endParaRPr sz="1200" b="0" i="0" u="none" strike="noStrike" cap="none" dirty="0">
              <a:solidFill>
                <a:schemeClr val="dk1"/>
              </a:solidFill>
              <a:latin typeface="Calibri"/>
              <a:ea typeface="Calibri"/>
              <a:cs typeface="Calibri"/>
              <a:sym typeface="Calibri"/>
            </a:endParaRPr>
          </a:p>
        </p:txBody>
      </p:sp>
      <p:sp>
        <p:nvSpPr>
          <p:cNvPr id="637" name="Google Shape;637;p24: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1200" i="1" dirty="0"/>
              <a:t>[Note to speaker:  Unless you can provide a hard copy of this to each attendee or they have computers on which they can view it, leave this slide out.  It is too hard to read on a screen.  This is from p.31 in NMEA Special Report #3.]  </a:t>
            </a:r>
            <a:endParaRPr sz="1200" i="1"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This diagram shows how there’s a progression top to bottom (bigger ideas to smaller)</a:t>
            </a:r>
            <a:endParaRPr sz="1200" dirty="0"/>
          </a:p>
          <a:p>
            <a:pPr marL="0" lvl="0" indent="0" algn="l" rtl="0">
              <a:lnSpc>
                <a:spcPct val="100000"/>
              </a:lnSpc>
              <a:spcBef>
                <a:spcPts val="0"/>
              </a:spcBef>
              <a:spcAft>
                <a:spcPts val="0"/>
              </a:spcAft>
              <a:buSzPts val="1400"/>
              <a:buNone/>
            </a:pPr>
            <a:r>
              <a:rPr lang="en-US" sz="1200" dirty="0"/>
              <a:t>Left to right:  Multiple branches under each big idea.</a:t>
            </a:r>
            <a:endParaRPr sz="1200" dirty="0"/>
          </a:p>
          <a:p>
            <a:pPr marL="0" lvl="0" indent="0" algn="l" rtl="0">
              <a:lnSpc>
                <a:spcPct val="100000"/>
              </a:lnSpc>
              <a:spcBef>
                <a:spcPts val="0"/>
              </a:spcBef>
              <a:spcAft>
                <a:spcPts val="0"/>
              </a:spcAft>
              <a:buSzPts val="1400"/>
              <a:buNone/>
            </a:pPr>
            <a:r>
              <a:rPr lang="en-US" sz="1200" dirty="0"/>
              <a:t>Levels 1-5 show that concepts are on the same level of granularity</a:t>
            </a:r>
            <a:r>
              <a:rPr lang="en-US" dirty="0"/>
              <a:t>.</a:t>
            </a:r>
            <a:endParaRPr dirty="0"/>
          </a:p>
          <a:p>
            <a:pPr marL="0" lvl="0" indent="0" algn="l" rtl="0">
              <a:lnSpc>
                <a:spcPct val="100000"/>
              </a:lnSpc>
              <a:spcBef>
                <a:spcPts val="0"/>
              </a:spcBef>
              <a:spcAft>
                <a:spcPts val="0"/>
              </a:spcAft>
              <a:buSzPts val="1400"/>
              <a:buNone/>
            </a:pPr>
            <a:r>
              <a:rPr lang="en-US" sz="1200" dirty="0"/>
              <a:t>Dashed lines</a:t>
            </a:r>
            <a:r>
              <a:rPr lang="en-US" dirty="0"/>
              <a:t> show</a:t>
            </a:r>
            <a:r>
              <a:rPr lang="en-US" sz="1200" dirty="0"/>
              <a:t> how concepts are cross-linked to other principles</a:t>
            </a:r>
            <a:r>
              <a:rPr lang="en-US" dirty="0"/>
              <a:t>.</a:t>
            </a:r>
            <a:endParaRPr sz="1200" dirty="0"/>
          </a:p>
        </p:txBody>
      </p:sp>
      <p:sp>
        <p:nvSpPr>
          <p:cNvPr id="642" name="Google Shape;64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2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i="1" dirty="0"/>
              <a:t>[Notes to Speaker: </a:t>
            </a:r>
            <a:endParaRPr i="1" dirty="0"/>
          </a:p>
          <a:p>
            <a:pPr marL="457200" marR="0" lvl="0" indent="-317500" algn="l" rtl="0">
              <a:lnSpc>
                <a:spcPct val="100000"/>
              </a:lnSpc>
              <a:spcBef>
                <a:spcPts val="0"/>
              </a:spcBef>
              <a:spcAft>
                <a:spcPts val="0"/>
              </a:spcAft>
              <a:buSzPts val="1400"/>
              <a:buChar char="●"/>
            </a:pPr>
            <a:r>
              <a:rPr lang="en-US" sz="1200" b="0" i="1" u="none" strike="noStrike" cap="none" dirty="0">
                <a:solidFill>
                  <a:schemeClr val="dk1"/>
                </a:solidFill>
                <a:latin typeface="Arial"/>
                <a:ea typeface="Arial"/>
                <a:cs typeface="Arial"/>
                <a:sym typeface="Arial"/>
              </a:rPr>
              <a:t>Give 20 minutes for t</a:t>
            </a:r>
            <a:r>
              <a:rPr lang="en-US" i="1" dirty="0"/>
              <a:t>he</a:t>
            </a:r>
            <a:r>
              <a:rPr lang="en-US" sz="1200" b="0" i="1" u="none" strike="noStrike" cap="none" dirty="0">
                <a:solidFill>
                  <a:schemeClr val="dk1"/>
                </a:solidFill>
                <a:latin typeface="Arial"/>
                <a:ea typeface="Arial"/>
                <a:cs typeface="Arial"/>
                <a:sym typeface="Arial"/>
              </a:rPr>
              <a:t> activity to explore the Scope and </a:t>
            </a:r>
            <a:r>
              <a:rPr lang="en-US" i="1" dirty="0"/>
              <a:t>Sequence</a:t>
            </a:r>
            <a:r>
              <a:rPr lang="en-US" sz="1200" b="0" i="1" u="none" strike="noStrike" cap="none" dirty="0">
                <a:solidFill>
                  <a:schemeClr val="dk1"/>
                </a:solidFill>
                <a:latin typeface="Arial"/>
                <a:ea typeface="Arial"/>
                <a:cs typeface="Arial"/>
                <a:sym typeface="Arial"/>
              </a:rPr>
              <a:t>:</a:t>
            </a:r>
            <a:endParaRPr sz="1200" b="0" i="1" u="none" strike="noStrike" cap="none" dirty="0">
              <a:solidFill>
                <a:schemeClr val="dk1"/>
              </a:solidFill>
              <a:latin typeface="Arial"/>
              <a:ea typeface="Arial"/>
              <a:cs typeface="Arial"/>
              <a:sym typeface="Arial"/>
            </a:endParaRPr>
          </a:p>
          <a:p>
            <a:pPr marL="457200" marR="0" lvl="0" indent="-304800" algn="l" rtl="0">
              <a:lnSpc>
                <a:spcPct val="100000"/>
              </a:lnSpc>
              <a:spcBef>
                <a:spcPts val="0"/>
              </a:spcBef>
              <a:spcAft>
                <a:spcPts val="0"/>
              </a:spcAft>
              <a:buClr>
                <a:schemeClr val="dk1"/>
              </a:buClr>
              <a:buSzPts val="1200"/>
              <a:buFont typeface="Arial"/>
              <a:buChar char="●"/>
            </a:pPr>
            <a:r>
              <a:rPr lang="en-US" sz="1200" b="0" i="1" u="none" strike="noStrike" cap="none" dirty="0">
                <a:solidFill>
                  <a:schemeClr val="dk1"/>
                </a:solidFill>
                <a:latin typeface="Arial"/>
                <a:ea typeface="Arial"/>
                <a:cs typeface="Arial"/>
                <a:sym typeface="Arial"/>
              </a:rPr>
              <a:t>Look at the S&amp;S for 5 minutes; then 10 min to discuss the questions.  Move around between tables and check in with the part</a:t>
            </a:r>
            <a:r>
              <a:rPr lang="en-US" i="1" dirty="0"/>
              <a:t>icipants - </a:t>
            </a:r>
            <a:r>
              <a:rPr lang="en-US" sz="1200" b="0" i="1" u="none" strike="noStrike" cap="none" dirty="0">
                <a:solidFill>
                  <a:schemeClr val="dk1"/>
                </a:solidFill>
                <a:latin typeface="Arial"/>
                <a:ea typeface="Arial"/>
                <a:cs typeface="Arial"/>
                <a:sym typeface="Arial"/>
              </a:rPr>
              <a:t>ask what they noticed, how they would use it</a:t>
            </a:r>
            <a:r>
              <a:rPr lang="en-US" i="1" dirty="0"/>
              <a:t>, etc. </a:t>
            </a:r>
            <a:endParaRPr sz="1200" b="0" i="1" u="none" strike="noStrike" cap="none" dirty="0">
              <a:solidFill>
                <a:schemeClr val="dk1"/>
              </a:solidFill>
              <a:latin typeface="Arial"/>
              <a:ea typeface="Arial"/>
              <a:cs typeface="Arial"/>
              <a:sym typeface="Arial"/>
            </a:endParaRPr>
          </a:p>
          <a:p>
            <a:pPr marL="457200" marR="0" lvl="0" indent="-304800" algn="l" rtl="0">
              <a:lnSpc>
                <a:spcPct val="100000"/>
              </a:lnSpc>
              <a:spcBef>
                <a:spcPts val="0"/>
              </a:spcBef>
              <a:spcAft>
                <a:spcPts val="0"/>
              </a:spcAft>
              <a:buClr>
                <a:schemeClr val="dk1"/>
              </a:buClr>
              <a:buSzPts val="1200"/>
              <a:buFont typeface="Arial"/>
              <a:buChar char="●"/>
            </a:pPr>
            <a:r>
              <a:rPr lang="en-US" sz="1200" b="0" i="1" u="none" strike="noStrike" cap="none" dirty="0">
                <a:solidFill>
                  <a:schemeClr val="dk1"/>
                </a:solidFill>
                <a:latin typeface="Arial"/>
                <a:ea typeface="Arial"/>
                <a:cs typeface="Arial"/>
                <a:sym typeface="Arial"/>
              </a:rPr>
              <a:t>Then, give 5 minutes for report out of the activity.  Speaker/</a:t>
            </a:r>
            <a:r>
              <a:rPr lang="en-US" i="1" dirty="0"/>
              <a:t>f</a:t>
            </a:r>
            <a:r>
              <a:rPr lang="en-US" sz="1200" b="0" i="1" u="none" strike="noStrike" cap="none" dirty="0">
                <a:solidFill>
                  <a:schemeClr val="dk1"/>
                </a:solidFill>
                <a:latin typeface="Arial"/>
                <a:ea typeface="Arial"/>
                <a:cs typeface="Arial"/>
                <a:sym typeface="Arial"/>
              </a:rPr>
              <a:t>acilitator can manage report-out. ]</a:t>
            </a:r>
            <a:endParaRPr i="1" dirty="0">
              <a:solidFill>
                <a:srgbClr val="0000FF"/>
              </a:solidFill>
            </a:endParaRPr>
          </a:p>
          <a:p>
            <a:pPr marL="0" marR="0" lvl="0" indent="0" algn="l" rtl="0">
              <a:lnSpc>
                <a:spcPct val="100000"/>
              </a:lnSpc>
              <a:spcBef>
                <a:spcPts val="0"/>
              </a:spcBef>
              <a:spcAft>
                <a:spcPts val="0"/>
              </a:spcAft>
              <a:buClr>
                <a:schemeClr val="dk1"/>
              </a:buClr>
              <a:buSzPts val="14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200" b="0" i="0" u="none" strike="noStrike" cap="none" dirty="0">
              <a:solidFill>
                <a:schemeClr val="dk1"/>
              </a:solidFill>
              <a:latin typeface="Arial"/>
              <a:ea typeface="Arial"/>
              <a:cs typeface="Arial"/>
              <a:sym typeface="Arial"/>
            </a:endParaRPr>
          </a:p>
        </p:txBody>
      </p:sp>
      <p:sp>
        <p:nvSpPr>
          <p:cNvPr id="648" name="Google Shape;648;p2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28</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p27: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i="1" dirty="0"/>
              <a:t>[Notes to speaker: </a:t>
            </a:r>
            <a:endParaRPr dirty="0"/>
          </a:p>
          <a:p>
            <a:pPr marL="0" marR="0" lvl="0" indent="0" algn="l" rtl="0">
              <a:lnSpc>
                <a:spcPct val="100000"/>
              </a:lnSpc>
              <a:spcBef>
                <a:spcPts val="0"/>
              </a:spcBef>
              <a:spcAft>
                <a:spcPts val="0"/>
              </a:spcAft>
              <a:buSzPts val="1400"/>
              <a:buNone/>
            </a:pPr>
            <a:r>
              <a:rPr lang="en-US" i="1" dirty="0"/>
              <a:t>In longer presentation, use this slide with the report out from the previous discussion.  Highlight those reasons that were NOT mentioned by participants and skip the others.  In a shorter presentation you won’t have time for exploration of the Ocean Literacy scope and sequence so this slide becomes more important to cover. In addition to the key messages on the screen, here are some additional things</a:t>
            </a:r>
            <a:r>
              <a:rPr lang="en-US" b="1" i="1" dirty="0"/>
              <a:t> to say to your audience]:</a:t>
            </a:r>
            <a:r>
              <a:rPr lang="en-US" dirty="0"/>
              <a:t> </a:t>
            </a:r>
            <a:endParaRPr dirty="0"/>
          </a:p>
          <a:p>
            <a:pPr marL="914400" marR="0" lvl="0" indent="-317500" algn="l" rtl="0">
              <a:lnSpc>
                <a:spcPct val="100000"/>
              </a:lnSpc>
              <a:spcBef>
                <a:spcPts val="0"/>
              </a:spcBef>
              <a:spcAft>
                <a:spcPts val="0"/>
              </a:spcAft>
              <a:buSzPts val="1400"/>
              <a:buChar char="●"/>
            </a:pPr>
            <a:r>
              <a:rPr lang="en-US" dirty="0"/>
              <a:t>You can use the conceptual flow diagrams not only with formal K-12 education, but for any audience - this is still useful for thinking about what’s age appropriate for learners in an informal/non formal educational context. </a:t>
            </a:r>
            <a:endParaRPr dirty="0"/>
          </a:p>
          <a:p>
            <a:pPr marL="914400" marR="0" lvl="0" indent="-317500" algn="l" rtl="0">
              <a:lnSpc>
                <a:spcPct val="100000"/>
              </a:lnSpc>
              <a:spcBef>
                <a:spcPts val="0"/>
              </a:spcBef>
              <a:spcAft>
                <a:spcPts val="0"/>
              </a:spcAft>
              <a:buSzPts val="1400"/>
              <a:buChar char="●"/>
            </a:pPr>
            <a:r>
              <a:rPr lang="en-US" dirty="0"/>
              <a:t>Even at a University level - intro oceanography, look at the high school level conceptual flows as a starting point.  </a:t>
            </a:r>
            <a:endParaRPr dirty="0"/>
          </a:p>
          <a:p>
            <a:pPr marL="914400" marR="0" lvl="0" indent="-317500" algn="l" rtl="0">
              <a:lnSpc>
                <a:spcPct val="100000"/>
              </a:lnSpc>
              <a:spcBef>
                <a:spcPts val="0"/>
              </a:spcBef>
              <a:spcAft>
                <a:spcPts val="0"/>
              </a:spcAft>
              <a:buSzPts val="1400"/>
              <a:buChar char="●"/>
            </a:pPr>
            <a:r>
              <a:rPr lang="en-US" dirty="0"/>
              <a:t>These learning progressions are based on research about how people learn. </a:t>
            </a:r>
            <a:endParaRPr dirty="0"/>
          </a:p>
          <a:p>
            <a:pPr marL="1371600" marR="0" lvl="1" indent="-317500" algn="l" rtl="0">
              <a:lnSpc>
                <a:spcPct val="100000"/>
              </a:lnSpc>
              <a:spcBef>
                <a:spcPts val="0"/>
              </a:spcBef>
              <a:spcAft>
                <a:spcPts val="0"/>
              </a:spcAft>
              <a:buSzPts val="1400"/>
              <a:buChar char="○"/>
            </a:pPr>
            <a:r>
              <a:rPr lang="en-US" dirty="0"/>
              <a:t>If you’d like to know more detail about how they were developed and the research that unpins them, please take a look at an article (see posted URL) in the NMEA Special </a:t>
            </a:r>
            <a:r>
              <a:rPr lang="en-US" dirty="0" smtClean="0"/>
              <a:t>Report </a:t>
            </a:r>
            <a:r>
              <a:rPr lang="en-US" dirty="0"/>
              <a:t>#3.  In that report there is a chapter on CFDs</a:t>
            </a:r>
            <a:endParaRPr dirty="0"/>
          </a:p>
          <a:p>
            <a:pPr marL="45720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i="1" dirty="0"/>
              <a:t>[Note to speaker:  you can also mention that for those of you knowledgeable of Understanding by Design (Wiggins &amp; </a:t>
            </a:r>
            <a:r>
              <a:rPr lang="en-US" i="1" dirty="0" err="1"/>
              <a:t>McTighe</a:t>
            </a:r>
            <a:r>
              <a:rPr lang="en-US" i="1" dirty="0"/>
              <a:t> 1998) or “backwards design” principles or logic models, the Ocean Literacy scope &amp; sequence is an excellent tool for this approach to instructional design.]</a:t>
            </a:r>
            <a:r>
              <a:rPr lang="en-US" dirty="0"/>
              <a:t> </a:t>
            </a:r>
            <a:endParaRPr dirty="0"/>
          </a:p>
          <a:p>
            <a:pPr marL="457200" marR="0" lvl="0" indent="-228600" algn="l" rtl="0">
              <a:lnSpc>
                <a:spcPct val="100000"/>
              </a:lnSpc>
              <a:spcBef>
                <a:spcPts val="0"/>
              </a:spcBef>
              <a:spcAft>
                <a:spcPts val="0"/>
              </a:spcAft>
              <a:buClr>
                <a:schemeClr val="dk1"/>
              </a:buClr>
              <a:buSzPts val="1400"/>
              <a:buFont typeface="Arial"/>
              <a:buNone/>
            </a:pPr>
            <a:endParaRPr dirty="0"/>
          </a:p>
        </p:txBody>
      </p:sp>
      <p:sp>
        <p:nvSpPr>
          <p:cNvPr id="656" name="Google Shape;656;p27: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29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4f62fb3ef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4f62fb3ef4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b="0" i="0" u="none" strike="noStrike" cap="none" dirty="0" smtClean="0">
                <a:solidFill>
                  <a:schemeClr val="dk1"/>
                </a:solidFill>
                <a:effectLst/>
                <a:latin typeface="Arial"/>
                <a:ea typeface="Arial"/>
                <a:cs typeface="Arial"/>
                <a:sym typeface="Arial"/>
              </a:rPr>
              <a:t>So we’ll start with learning a bit more about you...</a:t>
            </a:r>
          </a:p>
          <a:p>
            <a:pPr marL="0" marR="0" lvl="0" indent="0" algn="l" rtl="0">
              <a:lnSpc>
                <a:spcPct val="100000"/>
              </a:lnSpc>
              <a:spcBef>
                <a:spcPts val="0"/>
              </a:spcBef>
              <a:spcAft>
                <a:spcPts val="0"/>
              </a:spcAft>
              <a:buClr>
                <a:schemeClr val="dk1"/>
              </a:buClr>
              <a:buSzPts val="1400"/>
              <a:buFont typeface="Arial"/>
              <a:buNone/>
            </a:pPr>
            <a:endParaRPr sz="1200" b="0" i="0" u="none" strike="noStrike" cap="none" dirty="0">
              <a:solidFill>
                <a:schemeClr val="dk1"/>
              </a:solidFill>
              <a:latin typeface="Arial"/>
              <a:ea typeface="Arial"/>
              <a:cs typeface="Arial"/>
              <a:sym typeface="Arial"/>
            </a:endParaRPr>
          </a:p>
        </p:txBody>
      </p:sp>
      <p:sp>
        <p:nvSpPr>
          <p:cNvPr id="418" name="Google Shape;418;g4f62fb3ef4_0_1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3</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i="1" dirty="0"/>
              <a:t>[Notes to speaker: </a:t>
            </a:r>
            <a:r>
              <a:rPr lang="en-US" i="1" dirty="0" smtClean="0"/>
              <a:t>This is </a:t>
            </a:r>
            <a:r>
              <a:rPr lang="en-US" i="1" dirty="0"/>
              <a:t>a placeholder slide for when you want to have attendees pair/group, talk and share.  The questions in the box can be adapted if used in a different place in this presentation. Suggested instructions for participants are:</a:t>
            </a:r>
            <a:endParaRPr i="1" dirty="0"/>
          </a:p>
          <a:p>
            <a:pPr marL="0" lvl="0" indent="0" algn="l" rtl="0">
              <a:spcBef>
                <a:spcPts val="0"/>
              </a:spcBef>
              <a:spcAft>
                <a:spcPts val="0"/>
              </a:spcAft>
              <a:buClr>
                <a:schemeClr val="dk1"/>
              </a:buClr>
              <a:buSzPts val="1100"/>
              <a:buFont typeface="Arial"/>
              <a:buNone/>
            </a:pPr>
            <a:r>
              <a:rPr lang="en-US" i="1" dirty="0"/>
              <a:t>3 min for jotting down ideas individually </a:t>
            </a:r>
            <a:endParaRPr i="1" dirty="0"/>
          </a:p>
          <a:p>
            <a:pPr marL="0" lvl="0" indent="0" algn="l" rtl="0">
              <a:spcBef>
                <a:spcPts val="0"/>
              </a:spcBef>
              <a:spcAft>
                <a:spcPts val="0"/>
              </a:spcAft>
              <a:buClr>
                <a:schemeClr val="dk1"/>
              </a:buClr>
              <a:buSzPts val="1100"/>
              <a:buFont typeface="Arial"/>
              <a:buNone/>
            </a:pPr>
            <a:r>
              <a:rPr lang="en-US" i="1" dirty="0"/>
              <a:t>5 min for small group discussion</a:t>
            </a:r>
            <a:endParaRPr i="1" dirty="0"/>
          </a:p>
          <a:p>
            <a:pPr marL="0" lvl="0" indent="0" algn="l" rtl="0">
              <a:spcBef>
                <a:spcPts val="0"/>
              </a:spcBef>
              <a:spcAft>
                <a:spcPts val="0"/>
              </a:spcAft>
              <a:buClr>
                <a:schemeClr val="dk1"/>
              </a:buClr>
              <a:buSzPts val="1100"/>
              <a:buFont typeface="Arial"/>
              <a:buNone/>
            </a:pPr>
            <a:r>
              <a:rPr lang="en-US" i="1" dirty="0"/>
              <a:t>5 min for “Popcorn” report-out, i.e., just pick out people in audience to report out (doesn’t have to have everyone)]</a:t>
            </a:r>
            <a:endParaRPr sz="1400" i="1" dirty="0"/>
          </a:p>
        </p:txBody>
      </p:sp>
      <p:sp>
        <p:nvSpPr>
          <p:cNvPr id="663" name="Google Shape;663;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a:t>10-20 min break</a:t>
            </a:r>
            <a:endParaRPr/>
          </a:p>
        </p:txBody>
      </p:sp>
      <p:sp>
        <p:nvSpPr>
          <p:cNvPr id="671" name="Google Shape;671;p2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678" name="Google Shape;678;p3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i="1"/>
              <a:t>Here’s a few key reasons why we knew that these alignment documents that we’re about to share with you were important to provide. </a:t>
            </a:r>
            <a:endParaRPr i="1"/>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b="1" i="1"/>
              <a:t>Note to speaker: </a:t>
            </a:r>
            <a:r>
              <a:rPr lang="en-US" i="1"/>
              <a:t>Before continuing to the next slide, ask participants if they are familiar with 3-dimensional teaching and learning and NGSS.  If there isn’t a strong response, explain what these are before proceeding with the next slide, i.e.: </a:t>
            </a:r>
            <a:endParaRPr i="1"/>
          </a:p>
          <a:p>
            <a:pPr marL="457200" lvl="0" indent="0" algn="l" rtl="0">
              <a:lnSpc>
                <a:spcPct val="100000"/>
              </a:lnSpc>
              <a:spcBef>
                <a:spcPts val="0"/>
              </a:spcBef>
              <a:spcAft>
                <a:spcPts val="0"/>
              </a:spcAft>
              <a:buSzPts val="1400"/>
              <a:buNone/>
            </a:pPr>
            <a:endParaRPr i="1"/>
          </a:p>
          <a:p>
            <a:pPr marL="457200" lvl="0" indent="0" algn="l" rtl="0">
              <a:lnSpc>
                <a:spcPct val="100000"/>
              </a:lnSpc>
              <a:spcBef>
                <a:spcPts val="0"/>
              </a:spcBef>
              <a:spcAft>
                <a:spcPts val="0"/>
              </a:spcAft>
              <a:buSzPts val="1400"/>
              <a:buNone/>
            </a:pPr>
            <a:r>
              <a:rPr lang="en-US" i="1"/>
              <a:t>Three dimensional learning is meant to incorporate content, practices, and the “big ideas” to be practiced together - not in isolation. It is meant to better reflect science as science is practiced.</a:t>
            </a:r>
            <a:endParaRPr i="1"/>
          </a:p>
          <a:p>
            <a:pPr marL="457200" lvl="0" indent="0" algn="l" rtl="0">
              <a:lnSpc>
                <a:spcPct val="100000"/>
              </a:lnSpc>
              <a:spcBef>
                <a:spcPts val="0"/>
              </a:spcBef>
              <a:spcAft>
                <a:spcPts val="0"/>
              </a:spcAft>
              <a:buSzPts val="1400"/>
              <a:buNone/>
            </a:pPr>
            <a:endParaRPr i="1"/>
          </a:p>
          <a:p>
            <a:pPr marL="457200" lvl="0" indent="0" algn="l" rtl="0">
              <a:lnSpc>
                <a:spcPct val="100000"/>
              </a:lnSpc>
              <a:spcBef>
                <a:spcPts val="0"/>
              </a:spcBef>
              <a:spcAft>
                <a:spcPts val="0"/>
              </a:spcAft>
              <a:buSzPts val="1400"/>
              <a:buNone/>
            </a:pPr>
            <a:r>
              <a:rPr lang="en-US" b="1" i="1"/>
              <a:t>Disciplinary Core Ideas (DCIs):</a:t>
            </a:r>
            <a:r>
              <a:rPr lang="en-US" i="1"/>
              <a:t> content; </a:t>
            </a:r>
            <a:r>
              <a:rPr lang="en-US" b="1" i="1"/>
              <a:t>Crosscutting Concepts (CC)</a:t>
            </a:r>
            <a:r>
              <a:rPr lang="en-US" i="1"/>
              <a:t>: e.g., systems, patterns, cause and effect </a:t>
            </a:r>
            <a:r>
              <a:rPr lang="en-US" b="1" i="1"/>
              <a:t>Science and Engineering Practices (SEP):</a:t>
            </a:r>
            <a:r>
              <a:rPr lang="en-US" i="1"/>
              <a:t> e.g., analyzing and interpreting data, developing and using models</a:t>
            </a:r>
            <a:endParaRPr i="1"/>
          </a:p>
        </p:txBody>
      </p:sp>
      <p:sp>
        <p:nvSpPr>
          <p:cNvPr id="684" name="Google Shape;684;p31: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i="1"/>
              <a:t>[Note to speaker:  You really need to provide a handout of this slide. We don’t recommend handing out the complete alignment documents at this point because attendees will just focus on those instead of the following exercises.  Make sure that audience knows what PE and DCI mean...]</a:t>
            </a:r>
            <a:endParaRPr i="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a:t>Note that when we talk about alignment we’re talking about alignment to the Discipinary Core Ideas (or DCIs) - that is, the content - underpinning the Performance Expectations (or PEs).  The reason for this is the OLEP and FCs are </a:t>
            </a:r>
            <a:r>
              <a:rPr lang="en-US" b="1" i="1"/>
              <a:t>content</a:t>
            </a:r>
            <a:r>
              <a:rPr lang="en-US"/>
              <a:t>, so we want to compare apples to apples in this alignment.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 a 1 is an exact, or almost exact match. 2,3, and 4 are all important - is not a ranking. A 2, 3, or 4 may be just as important as a 1. For a 2, you really need to understand the OL content to understand the DCI/PE. A 3 indicates that the OL content is an excellent example of the DCI/PE. And a 4 means that this is a foundational idea.</a:t>
            </a:r>
            <a:endParaRPr/>
          </a:p>
          <a:p>
            <a:pPr marL="0" lvl="0" indent="0" algn="l" rtl="0">
              <a:lnSpc>
                <a:spcPct val="100000"/>
              </a:lnSpc>
              <a:spcBef>
                <a:spcPts val="0"/>
              </a:spcBef>
              <a:spcAft>
                <a:spcPts val="0"/>
              </a:spcAft>
              <a:buSzPts val="1400"/>
              <a:buNone/>
            </a:pPr>
            <a:r>
              <a:rPr lang="en-US"/>
              <a:t>Note that if a cell is blank it’s because there is no alignment among concepts.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Let’s look at an example to help clarify….and later I’ll give you one to try!</a:t>
            </a:r>
            <a:endParaRPr/>
          </a:p>
        </p:txBody>
      </p:sp>
      <p:sp>
        <p:nvSpPr>
          <p:cNvPr id="691" name="Google Shape;691;p32: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Here is an example of a 3, i.e., where Ocean Literacy fundamental concept or essential principle provides a good example for teaching the standard.  </a:t>
            </a:r>
            <a:endParaRPr/>
          </a:p>
          <a:p>
            <a:pPr marL="0" lvl="0" indent="0" algn="l" rtl="0">
              <a:lnSpc>
                <a:spcPct val="100000"/>
              </a:lnSpc>
              <a:spcBef>
                <a:spcPts val="0"/>
              </a:spcBef>
              <a:spcAft>
                <a:spcPts val="0"/>
              </a:spcAft>
              <a:buSzPts val="1400"/>
              <a:buNone/>
            </a:pPr>
            <a:r>
              <a:rPr lang="en-US"/>
              <a:t>Here’s the DCI from NGSS standard for Grade 4, Earth and Space Science 1.C. </a:t>
            </a:r>
            <a:endParaRPr/>
          </a:p>
          <a:p>
            <a:pPr marL="0" lvl="0" indent="0" algn="l" rtl="0">
              <a:lnSpc>
                <a:spcPct val="100000"/>
              </a:lnSpc>
              <a:spcBef>
                <a:spcPts val="0"/>
              </a:spcBef>
              <a:spcAft>
                <a:spcPts val="0"/>
              </a:spcAft>
              <a:buSzPts val="1400"/>
              <a:buNone/>
            </a:pPr>
            <a:r>
              <a:rPr lang="en-US"/>
              <a:t>Why do you think this is a 3? </a:t>
            </a:r>
            <a:endParaRPr/>
          </a:p>
          <a:p>
            <a:pPr marL="0" lvl="0" indent="0" algn="l" rtl="0">
              <a:lnSpc>
                <a:spcPct val="100000"/>
              </a:lnSpc>
              <a:spcBef>
                <a:spcPts val="0"/>
              </a:spcBef>
              <a:spcAft>
                <a:spcPts val="0"/>
              </a:spcAft>
              <a:buSzPts val="1400"/>
              <a:buNone/>
            </a:pPr>
            <a:r>
              <a:rPr lang="en-US"/>
              <a:t>What are some really good examples from OL?</a:t>
            </a:r>
            <a:endParaRPr/>
          </a:p>
        </p:txBody>
      </p:sp>
      <p:sp>
        <p:nvSpPr>
          <p:cNvPr id="700" name="Google Shape;700;p33: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rPr>
              <a:t>Here is the explanation that is provided for the 3 rating in this case with ties to Ocean Literacy Principles and Concepts as well as the Scope and </a:t>
            </a:r>
            <a:r>
              <a:rPr lang="en-US" sz="1200" dirty="0" smtClean="0">
                <a:solidFill>
                  <a:schemeClr val="dk1"/>
                </a:solidFill>
              </a:rPr>
              <a:t>Sequence. </a:t>
            </a:r>
            <a:r>
              <a:rPr lang="en-US" sz="1200" dirty="0">
                <a:solidFill>
                  <a:schemeClr val="dk1"/>
                </a:solidFill>
              </a:rPr>
              <a:t>In this DCI, students are looking for patterns of rock formations as evidence of change over time due to Earth forces. Introducing marine terraces and other geological marine features would serve as a great example of a rock formation providing evidence of this scientific idea. [Show the NGSS connections]</a:t>
            </a:r>
            <a:endParaRPr sz="1200" dirty="0">
              <a:solidFill>
                <a:schemeClr val="dk1"/>
              </a:solidFill>
            </a:endParaRPr>
          </a:p>
          <a:p>
            <a:pPr marL="0" lvl="0" indent="0" algn="l" rtl="0">
              <a:lnSpc>
                <a:spcPct val="100000"/>
              </a:lnSpc>
              <a:spcBef>
                <a:spcPts val="0"/>
              </a:spcBef>
              <a:spcAft>
                <a:spcPts val="0"/>
              </a:spcAft>
              <a:buSzPts val="1400"/>
              <a:buNone/>
            </a:pPr>
            <a:endParaRPr sz="1200" dirty="0">
              <a:solidFill>
                <a:schemeClr val="dk1"/>
              </a:solidFill>
            </a:endParaRPr>
          </a:p>
          <a:p>
            <a:pPr marL="0" lvl="0" indent="0" algn="l" rtl="0">
              <a:lnSpc>
                <a:spcPct val="100000"/>
              </a:lnSpc>
              <a:spcBef>
                <a:spcPts val="0"/>
              </a:spcBef>
              <a:spcAft>
                <a:spcPts val="0"/>
              </a:spcAft>
              <a:buSzPts val="1400"/>
              <a:buNone/>
            </a:pPr>
            <a:r>
              <a:rPr lang="en-US" sz="1200" dirty="0">
                <a:solidFill>
                  <a:schemeClr val="dk1"/>
                </a:solidFill>
              </a:rPr>
              <a:t>Note that we don’t align the Ocean Literacy framework to the Crosscutting Concept and Science &amp; Engineering Practices of the NGSS because the framework is content-focused and the CCs and SEPs recur across all science disciplines. </a:t>
            </a:r>
            <a:endParaRPr sz="1200" dirty="0">
              <a:solidFill>
                <a:schemeClr val="dk1"/>
              </a:solidFill>
            </a:endParaRPr>
          </a:p>
          <a:p>
            <a:pPr marL="0" lvl="0" indent="0" algn="l" rtl="0">
              <a:lnSpc>
                <a:spcPct val="100000"/>
              </a:lnSpc>
              <a:spcBef>
                <a:spcPts val="0"/>
              </a:spcBef>
              <a:spcAft>
                <a:spcPts val="0"/>
              </a:spcAft>
              <a:buSzPts val="1400"/>
              <a:buNone/>
            </a:pPr>
            <a:endParaRPr sz="1200" dirty="0">
              <a:solidFill>
                <a:schemeClr val="dk1"/>
              </a:solidFill>
            </a:endParaRPr>
          </a:p>
          <a:p>
            <a:pPr marL="0" lvl="0" indent="0" algn="l" rtl="0">
              <a:lnSpc>
                <a:spcPct val="100000"/>
              </a:lnSpc>
              <a:spcBef>
                <a:spcPts val="0"/>
              </a:spcBef>
              <a:spcAft>
                <a:spcPts val="0"/>
              </a:spcAft>
              <a:buSzPts val="1400"/>
              <a:buNone/>
            </a:pPr>
            <a:r>
              <a:rPr lang="en-US" sz="1200" dirty="0">
                <a:solidFill>
                  <a:schemeClr val="dk1"/>
                </a:solidFill>
              </a:rPr>
              <a:t>(In the next slide we show the EP, FC, and S&amp;S connections)...</a:t>
            </a:r>
            <a:endParaRPr sz="1200" dirty="0">
              <a:solidFill>
                <a:schemeClr val="dk1"/>
              </a:solidFill>
            </a:endParaRPr>
          </a:p>
        </p:txBody>
      </p:sp>
      <p:sp>
        <p:nvSpPr>
          <p:cNvPr id="707" name="Google Shape;707;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36</a:t>
            </a:fld>
            <a:endParaRPr sz="12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t>And this is how it ties to the OLP 1b (in </a:t>
            </a:r>
            <a:r>
              <a:rPr lang="en-US" sz="1200" i="0" u="none" strike="noStrike" cap="none">
                <a:solidFill>
                  <a:schemeClr val="dk1"/>
                </a:solidFill>
              </a:rPr>
              <a:t>the most current version of the Ocean Literacy Principles and Fundamental Concepts)</a:t>
            </a:r>
            <a:endParaRPr sz="1200" i="0" u="none" strike="noStrike" cap="none">
              <a:solidFill>
                <a:schemeClr val="dk1"/>
              </a:solidFill>
            </a:endParaRPr>
          </a:p>
          <a:p>
            <a:pPr marL="0" marR="0" lvl="0" indent="0" algn="l" rtl="0">
              <a:lnSpc>
                <a:spcPct val="100000"/>
              </a:lnSpc>
              <a:spcBef>
                <a:spcPts val="0"/>
              </a:spcBef>
              <a:spcAft>
                <a:spcPts val="0"/>
              </a:spcAft>
              <a:buSzPts val="1400"/>
              <a:buNone/>
            </a:pPr>
            <a:r>
              <a:rPr lang="en-US" sz="1200">
                <a:solidFill>
                  <a:schemeClr val="dk1"/>
                </a:solidFill>
              </a:rPr>
              <a:t>And  how it ties to the OL Scope and Sequence for Principle 1, Strand C (Geographic and Geologic Features)</a:t>
            </a:r>
            <a:endParaRPr sz="1200">
              <a:solidFill>
                <a:schemeClr val="dk1"/>
              </a:solidFill>
            </a:endParaRPr>
          </a:p>
        </p:txBody>
      </p:sp>
      <p:sp>
        <p:nvSpPr>
          <p:cNvPr id="717" name="Google Shape;717;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37</a:t>
            </a:fld>
            <a:endParaRPr sz="12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So in summary: This is why it’s a “three” in our rating system... and these are all the pieces of NGSS, the OL Guide, and the OL Scope &amp; Sequence that we used to determine the nature of the alignment. </a:t>
            </a:r>
            <a:r>
              <a:rPr lang="en-US" sz="1200"/>
              <a:t> </a:t>
            </a:r>
            <a:endParaRPr sz="1200" i="0" u="none" strike="noStrike" cap="none">
              <a:solidFill>
                <a:schemeClr val="dk1"/>
              </a:solidFill>
            </a:endParaRPr>
          </a:p>
        </p:txBody>
      </p:sp>
      <p:sp>
        <p:nvSpPr>
          <p:cNvPr id="728" name="Google Shape;728;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38</a:t>
            </a:fld>
            <a:endParaRPr sz="120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5" name="Google Shape;735;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Now here is one for you to try! </a:t>
            </a:r>
            <a:r>
              <a:rPr lang="en-US" b="1" dirty="0"/>
              <a:t>[Hand out the example for 5-LS2]</a:t>
            </a:r>
            <a:endParaRPr b="1" dirty="0"/>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Take </a:t>
            </a:r>
            <a:r>
              <a:rPr lang="en-US" dirty="0"/>
              <a:t>a minute to review this text… There’s a lot of words on here, but there are a few words or p</a:t>
            </a:r>
            <a:r>
              <a:rPr lang="en-US" dirty="0">
                <a:solidFill>
                  <a:srgbClr val="000000"/>
                </a:solidFill>
              </a:rPr>
              <a:t>hrases that indicate that the concept is not fully developed or entirely accurate. </a:t>
            </a:r>
            <a:endParaRPr lang="en-US" dirty="0" smtClean="0">
              <a:solidFill>
                <a:srgbClr val="000000"/>
              </a:solidFill>
            </a:endParaRPr>
          </a:p>
          <a:p>
            <a:pPr marL="0" lvl="0" indent="0" algn="l" rtl="0">
              <a:lnSpc>
                <a:spcPct val="100000"/>
              </a:lnSpc>
              <a:spcBef>
                <a:spcPts val="0"/>
              </a:spcBef>
              <a:spcAft>
                <a:spcPts val="0"/>
              </a:spcAft>
              <a:buSzPts val="1400"/>
              <a:buNone/>
            </a:pPr>
            <a:endParaRPr dirty="0">
              <a:solidFill>
                <a:srgbClr val="000000"/>
              </a:solidFill>
            </a:endParaRPr>
          </a:p>
          <a:p>
            <a:pPr marL="0" lvl="0" indent="0" algn="l" rtl="0">
              <a:lnSpc>
                <a:spcPct val="100000"/>
              </a:lnSpc>
              <a:spcBef>
                <a:spcPts val="0"/>
              </a:spcBef>
              <a:spcAft>
                <a:spcPts val="0"/>
              </a:spcAft>
              <a:buSzPts val="1400"/>
              <a:buNone/>
            </a:pPr>
            <a:r>
              <a:rPr lang="en-US" dirty="0">
                <a:solidFill>
                  <a:srgbClr val="000000"/>
                </a:solidFill>
              </a:rPr>
              <a:t>Can you pick them out? </a:t>
            </a:r>
            <a:endParaRPr dirty="0">
              <a:solidFill>
                <a:srgbClr val="000000"/>
              </a:solidFill>
            </a:endParaRPr>
          </a:p>
          <a:p>
            <a:pPr marL="0" lvl="0" indent="0" algn="l" rtl="0">
              <a:lnSpc>
                <a:spcPct val="100000"/>
              </a:lnSpc>
              <a:spcBef>
                <a:spcPts val="0"/>
              </a:spcBef>
              <a:spcAft>
                <a:spcPts val="0"/>
              </a:spcAft>
              <a:buSzPts val="1400"/>
              <a:buNone/>
            </a:pPr>
            <a:r>
              <a:rPr lang="en-US" dirty="0"/>
              <a:t>Could they have chosen a different phrase or word?</a:t>
            </a:r>
            <a:endParaRPr dirty="0"/>
          </a:p>
          <a:p>
            <a:pPr marL="0" lvl="0" indent="0" algn="l" rtl="0">
              <a:lnSpc>
                <a:spcPct val="100000"/>
              </a:lnSpc>
              <a:spcBef>
                <a:spcPts val="0"/>
              </a:spcBef>
              <a:spcAft>
                <a:spcPts val="0"/>
              </a:spcAft>
              <a:buSzPts val="1400"/>
              <a:buNone/>
            </a:pPr>
            <a:r>
              <a:rPr lang="en-US" dirty="0"/>
              <a:t>Is the concept incomplete?   </a:t>
            </a:r>
            <a:endParaRPr dirty="0"/>
          </a:p>
          <a:p>
            <a:pPr marL="0" lvl="0" indent="0" algn="l" rtl="0">
              <a:lnSpc>
                <a:spcPct val="100000"/>
              </a:lnSpc>
              <a:spcBef>
                <a:spcPts val="0"/>
              </a:spcBef>
              <a:spcAft>
                <a:spcPts val="0"/>
              </a:spcAft>
              <a:buSzPts val="1400"/>
              <a:buNone/>
            </a:pPr>
            <a:r>
              <a:rPr lang="en-US" dirty="0"/>
              <a: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736" name="Google Shape;736;p37: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dirty="0"/>
              <a:t>[Note to speaker: Call for a show of hands</a:t>
            </a:r>
            <a:endParaRPr i="1" dirty="0"/>
          </a:p>
          <a:p>
            <a:pPr marL="0" lvl="0" indent="0" algn="l" rtl="0">
              <a:lnSpc>
                <a:spcPct val="100000"/>
              </a:lnSpc>
              <a:spcBef>
                <a:spcPts val="0"/>
              </a:spcBef>
              <a:spcAft>
                <a:spcPts val="0"/>
              </a:spcAft>
              <a:buClr>
                <a:schemeClr val="dk1"/>
              </a:buClr>
              <a:buSzPts val="1100"/>
              <a:buFont typeface="Arial"/>
              <a:buNone/>
            </a:pPr>
            <a:r>
              <a:rPr lang="en-US" i="1" dirty="0"/>
              <a:t>If someone raises their hands for “other” then ask them to tell us a bit more.]</a:t>
            </a:r>
            <a:endParaRPr dirty="0"/>
          </a:p>
        </p:txBody>
      </p:sp>
      <p:sp>
        <p:nvSpPr>
          <p:cNvPr id="429" name="Google Shape;42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solidFill>
                  <a:srgbClr val="000000"/>
                </a:solidFill>
              </a:rPr>
              <a:t>How many of these did you all get?  “Answers” are in </a:t>
            </a:r>
            <a:r>
              <a:rPr lang="en-US" dirty="0">
                <a:solidFill>
                  <a:srgbClr val="FF6600"/>
                </a:solidFill>
              </a:rPr>
              <a:t>orange.</a:t>
            </a:r>
            <a:r>
              <a:rPr lang="en-US" dirty="0">
                <a:solidFill>
                  <a:srgbClr val="000000"/>
                </a:solidFill>
              </a:rPr>
              <a:t>  </a:t>
            </a:r>
            <a:endParaRPr dirty="0">
              <a:solidFill>
                <a:srgbClr val="000000"/>
              </a:solidFill>
            </a:endParaRPr>
          </a:p>
          <a:p>
            <a:pPr marL="0" lvl="0" indent="0" algn="l" rtl="0">
              <a:lnSpc>
                <a:spcPct val="100000"/>
              </a:lnSpc>
              <a:spcBef>
                <a:spcPts val="0"/>
              </a:spcBef>
              <a:spcAft>
                <a:spcPts val="0"/>
              </a:spcAft>
              <a:buSzPts val="1400"/>
              <a:buNone/>
            </a:pPr>
            <a:r>
              <a:rPr lang="en-US" dirty="0">
                <a:solidFill>
                  <a:srgbClr val="000000"/>
                </a:solidFill>
              </a:rPr>
              <a:t>Pick out the key words: plants, plants, plants, or plant parts, soil, decomposition, matter cycling between air and soil and among plants!</a:t>
            </a:r>
            <a:endParaRPr dirty="0">
              <a:solidFill>
                <a:srgbClr val="000000"/>
              </a:solidFill>
            </a:endParaRPr>
          </a:p>
          <a:p>
            <a:pPr marL="0" lvl="0" indent="0" algn="l" rtl="0">
              <a:lnSpc>
                <a:spcPct val="100000"/>
              </a:lnSpc>
              <a:spcBef>
                <a:spcPts val="0"/>
              </a:spcBef>
              <a:spcAft>
                <a:spcPts val="0"/>
              </a:spcAft>
              <a:buSzPts val="1400"/>
              <a:buNone/>
            </a:pPr>
            <a:r>
              <a:rPr lang="en-US" dirty="0">
                <a:solidFill>
                  <a:srgbClr val="000000"/>
                </a:solidFill>
              </a:rPr>
              <a:t>And, is photosynthesis the only way to convert inorganic matter to organic matter?  </a:t>
            </a:r>
            <a:r>
              <a:rPr lang="en-US" b="1" dirty="0">
                <a:solidFill>
                  <a:srgbClr val="000000"/>
                </a:solidFill>
              </a:rPr>
              <a:t>No </a:t>
            </a:r>
            <a:r>
              <a:rPr lang="en-US" dirty="0" smtClean="0">
                <a:solidFill>
                  <a:srgbClr val="000000"/>
                </a:solidFill>
              </a:rPr>
              <a:t>– chemosynthesis also does this!</a:t>
            </a:r>
            <a:endParaRPr dirty="0">
              <a:solidFill>
                <a:schemeClr val="lt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lt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lt1"/>
              </a:solidFill>
            </a:endParaRPr>
          </a:p>
        </p:txBody>
      </p:sp>
      <p:sp>
        <p:nvSpPr>
          <p:cNvPr id="743" name="Google Shape;743;p3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rgbClr val="000000"/>
                </a:solidFill>
              </a:rPr>
              <a:t>Here’s why we rated this as a 2 - </a:t>
            </a:r>
            <a:r>
              <a:rPr lang="en-US" b="1" i="1">
                <a:solidFill>
                  <a:srgbClr val="000000"/>
                </a:solidFill>
              </a:rPr>
              <a:t>Understanding this Principle/Concept is essential to understand the DCI and/or PE.</a:t>
            </a:r>
            <a:r>
              <a:rPr lang="en-US">
                <a:solidFill>
                  <a:srgbClr val="000000"/>
                </a:solidFill>
              </a:rPr>
              <a:t>   </a:t>
            </a:r>
            <a:endParaRPr>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i="1">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000000"/>
                </a:solidFill>
              </a:rPr>
              <a:t>[</a:t>
            </a:r>
            <a:r>
              <a:rPr lang="en-US" b="1" i="1">
                <a:solidFill>
                  <a:srgbClr val="000000"/>
                </a:solidFill>
              </a:rPr>
              <a:t>Note to speaker</a:t>
            </a:r>
            <a:r>
              <a:rPr lang="en-US" i="1">
                <a:solidFill>
                  <a:srgbClr val="000000"/>
                </a:solidFill>
              </a:rPr>
              <a:t>: Let the audience know that this explanation was extracted verbatim from the grade-band alignment document for Grades 3-5.  Hand out the four alignment documents and explain their organization, i.e., that the rating scale is on page 2 of each document and then the explanations for each alignment rating are on the subsequent pages.]</a:t>
            </a:r>
            <a:endParaRPr i="1">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a:solidFill>
                <a:srgbClr val="000000"/>
              </a:solidFill>
            </a:endParaRPr>
          </a:p>
          <a:p>
            <a:pPr marL="0" lvl="0" indent="0" algn="l" rtl="0">
              <a:lnSpc>
                <a:spcPct val="100000"/>
              </a:lnSpc>
              <a:spcBef>
                <a:spcPts val="0"/>
              </a:spcBef>
              <a:spcAft>
                <a:spcPts val="0"/>
              </a:spcAft>
              <a:buSzPts val="1400"/>
              <a:buNone/>
            </a:pPr>
            <a:endParaRPr/>
          </a:p>
        </p:txBody>
      </p:sp>
      <p:sp>
        <p:nvSpPr>
          <p:cNvPr id="750" name="Google Shape;750;p3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4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dirty="0"/>
              <a:t>So just to remind you, we’ve talked about the 3 components of the framework.  So when we refer to the Ocean Literacy Framework today we mean these 3 pieces even though they can be used independently.  </a:t>
            </a:r>
            <a:endParaRPr sz="1200" b="0" i="0" u="none" strike="noStrike" cap="none" dirty="0">
              <a:solidFill>
                <a:schemeClr val="dk1"/>
              </a:solidFill>
              <a:latin typeface="Arial"/>
              <a:ea typeface="Arial"/>
              <a:cs typeface="Arial"/>
              <a:sym typeface="Arial"/>
            </a:endParaRPr>
          </a:p>
        </p:txBody>
      </p:sp>
      <p:sp>
        <p:nvSpPr>
          <p:cNvPr id="757" name="Google Shape;757;p40: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42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200" dirty="0">
                <a:solidFill>
                  <a:schemeClr val="dk1"/>
                </a:solidFill>
              </a:rPr>
              <a:t>So in case you’re wondering where you can find this so you can share this with others… </a:t>
            </a:r>
            <a:endParaRPr sz="1200" i="0" u="none" strike="noStrike" cap="none" dirty="0">
              <a:solidFill>
                <a:schemeClr val="dk1"/>
              </a:solidFill>
            </a:endParaRPr>
          </a:p>
        </p:txBody>
      </p:sp>
      <p:sp>
        <p:nvSpPr>
          <p:cNvPr id="765" name="Google Shape;765;p41: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none" strike="noStrike" cap="none" dirty="0" smtClean="0">
                <a:solidFill>
                  <a:schemeClr val="dk1"/>
                </a:solidFill>
                <a:effectLst/>
                <a:latin typeface="Arial"/>
                <a:ea typeface="Arial"/>
                <a:cs typeface="Arial"/>
                <a:sym typeface="Arial"/>
              </a:rPr>
              <a:t>[Instructions for speaker (to say and follow)</a:t>
            </a:r>
            <a:r>
              <a:rPr lang="en-US" sz="1200" b="0" i="1" u="none" strike="noStrike" cap="none" dirty="0" smtClean="0">
                <a:solidFill>
                  <a:schemeClr val="dk1"/>
                </a:solidFill>
                <a:effectLst/>
                <a:latin typeface="Arial"/>
                <a:ea typeface="Arial"/>
                <a:cs typeface="Arial"/>
                <a:sym typeface="Arial"/>
              </a:rPr>
              <a:t>: </a:t>
            </a:r>
            <a:endParaRPr lang="en-US" sz="1200" b="0" i="0" u="none" strike="noStrike" cap="none" dirty="0" smtClean="0">
              <a:solidFill>
                <a:schemeClr val="dk1"/>
              </a:solidFill>
              <a:effectLst/>
              <a:latin typeface="Arial"/>
              <a:ea typeface="Arial"/>
              <a:cs typeface="Arial"/>
              <a:sym typeface="Arial"/>
            </a:endParaRPr>
          </a:p>
          <a:p>
            <a:r>
              <a:rPr lang="en-US" sz="1200" b="0" i="1" u="none" strike="noStrike" cap="none" dirty="0" smtClean="0">
                <a:solidFill>
                  <a:schemeClr val="dk1"/>
                </a:solidFill>
                <a:effectLst/>
                <a:latin typeface="Arial"/>
                <a:ea typeface="Arial"/>
                <a:cs typeface="Arial"/>
                <a:sym typeface="Arial"/>
              </a:rPr>
              <a:t>Ask everyone to get into 2 lines facing each other… </a:t>
            </a:r>
            <a:endParaRPr lang="en-US" sz="1200" b="0" i="0" u="none" strike="noStrike" cap="none" dirty="0" smtClean="0">
              <a:solidFill>
                <a:schemeClr val="dk1"/>
              </a:solidFill>
              <a:effectLst/>
              <a:latin typeface="Arial"/>
              <a:ea typeface="Arial"/>
              <a:cs typeface="Arial"/>
              <a:sym typeface="Arial"/>
            </a:endParaRPr>
          </a:p>
          <a:p>
            <a:r>
              <a:rPr lang="en-US" sz="1200" b="0" i="1" u="none" strike="noStrike" cap="none" dirty="0" smtClean="0">
                <a:solidFill>
                  <a:schemeClr val="dk1"/>
                </a:solidFill>
                <a:effectLst/>
                <a:latin typeface="Arial"/>
                <a:ea typeface="Arial"/>
                <a:cs typeface="Arial"/>
                <a:sym typeface="Arial"/>
              </a:rPr>
              <a:t>People facing each other (1 on 1) discuss Question #1 for 2 minutes. </a:t>
            </a:r>
            <a:endParaRPr lang="en-US" sz="1200" b="0" i="0" u="none" strike="noStrike" cap="none" dirty="0" smtClean="0">
              <a:solidFill>
                <a:schemeClr val="dk1"/>
              </a:solidFill>
              <a:effectLst/>
              <a:latin typeface="Arial"/>
              <a:ea typeface="Arial"/>
              <a:cs typeface="Arial"/>
              <a:sym typeface="Arial"/>
            </a:endParaRPr>
          </a:p>
          <a:p>
            <a:r>
              <a:rPr lang="en-US" sz="1200" b="0" i="1" u="none" strike="noStrike" cap="none" dirty="0" smtClean="0">
                <a:solidFill>
                  <a:schemeClr val="dk1"/>
                </a:solidFill>
                <a:effectLst/>
                <a:latin typeface="Arial"/>
                <a:ea typeface="Arial"/>
                <a:cs typeface="Arial"/>
                <a:sym typeface="Arial"/>
              </a:rPr>
              <a:t>Pause the conversation* and ask for volunteers to share out something they learned. Do this for about 1 minutes.</a:t>
            </a:r>
            <a:endParaRPr lang="en-US" sz="1200" b="0" i="0" u="none" strike="noStrike" cap="none" dirty="0" smtClean="0">
              <a:solidFill>
                <a:schemeClr val="dk1"/>
              </a:solidFill>
              <a:effectLst/>
              <a:latin typeface="Arial"/>
              <a:ea typeface="Arial"/>
              <a:cs typeface="Arial"/>
              <a:sym typeface="Arial"/>
            </a:endParaRPr>
          </a:p>
          <a:p>
            <a:r>
              <a:rPr lang="en-US" sz="1200" b="0" i="1" u="none" strike="noStrike" cap="none" dirty="0" smtClean="0">
                <a:solidFill>
                  <a:schemeClr val="dk1"/>
                </a:solidFill>
                <a:effectLst/>
                <a:latin typeface="Arial"/>
                <a:ea typeface="Arial"/>
                <a:cs typeface="Arial"/>
                <a:sym typeface="Arial"/>
              </a:rPr>
              <a:t>Then one line stays in same order, but In the second line, ask the first person to go to the end of their own line and everyone else takes one step over to pair up with a new partner.  Repeat with second question, etc. </a:t>
            </a:r>
            <a:endParaRPr lang="en-US" sz="1200" b="0" i="0" u="none" strike="noStrike" cap="none" dirty="0" smtClean="0">
              <a:solidFill>
                <a:schemeClr val="dk1"/>
              </a:solidFill>
              <a:effectLst/>
              <a:latin typeface="Arial"/>
              <a:ea typeface="Arial"/>
              <a:cs typeface="Arial"/>
              <a:sym typeface="Arial"/>
            </a:endParaRPr>
          </a:p>
          <a:p>
            <a:endParaRPr lang="en-US" sz="1200" b="0" i="1" u="none" strike="noStrike" cap="none" dirty="0" smtClean="0">
              <a:solidFill>
                <a:schemeClr val="dk1"/>
              </a:solidFill>
              <a:effectLst/>
              <a:latin typeface="Arial"/>
              <a:ea typeface="Arial"/>
              <a:cs typeface="Arial"/>
              <a:sym typeface="Arial"/>
            </a:endParaRPr>
          </a:p>
          <a:p>
            <a:r>
              <a:rPr lang="en-US" sz="1200" b="0" i="1" u="none" strike="noStrike" cap="none" dirty="0" smtClean="0">
                <a:solidFill>
                  <a:schemeClr val="dk1"/>
                </a:solidFill>
                <a:effectLst/>
                <a:latin typeface="Arial"/>
                <a:ea typeface="Arial"/>
                <a:cs typeface="Arial"/>
                <a:sym typeface="Arial"/>
              </a:rPr>
              <a:t>Note:  This slide has animation set up so you can show one question at a time. </a:t>
            </a:r>
            <a:endParaRPr lang="en-US" sz="1200" b="0" i="0" u="none" strike="noStrike" cap="none" dirty="0" smtClean="0">
              <a:solidFill>
                <a:schemeClr val="dk1"/>
              </a:solidFill>
              <a:effectLst/>
              <a:latin typeface="Arial"/>
              <a:ea typeface="Arial"/>
              <a:cs typeface="Arial"/>
              <a:sym typeface="Arial"/>
            </a:endParaRPr>
          </a:p>
          <a:p>
            <a:r>
              <a:rPr lang="en-US" sz="1200" b="0" i="1" u="none" strike="noStrike" cap="none" dirty="0" smtClean="0">
                <a:solidFill>
                  <a:schemeClr val="dk1"/>
                </a:solidFill>
                <a:effectLst/>
                <a:latin typeface="Arial"/>
                <a:ea typeface="Arial"/>
                <a:cs typeface="Arial"/>
                <a:sym typeface="Arial"/>
              </a:rPr>
              <a:t>* One quiet but effective way to tell people it’s time to stop talking is to tell them you will start at one end of a row and pat the first person’s arm and when they feel that touch they stop talking immediately.  That person does the same to their neighbor and so on until everyone has stopped talking.  Then do the report-out and repeat.]</a:t>
            </a:r>
            <a:endParaRPr lang="en-US" sz="1200" b="0" i="0" u="none" strike="noStrike"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44</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7655670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4f62fb3ef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g4f62fb3ef4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200" b="0" i="0" u="none" strike="noStrike" cap="none" dirty="0">
              <a:solidFill>
                <a:schemeClr val="dk1"/>
              </a:solidFill>
              <a:latin typeface="Arial"/>
              <a:ea typeface="Arial"/>
              <a:cs typeface="Arial"/>
              <a:sym typeface="Arial"/>
            </a:endParaRPr>
          </a:p>
        </p:txBody>
      </p:sp>
      <p:sp>
        <p:nvSpPr>
          <p:cNvPr id="774" name="Google Shape;774;g4f62fb3ef4_0_41: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45</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dirty="0"/>
              <a:t>Now we’re going to talk a bit about educational resources that were influenced by the framework; applications of the framework in formal and informal education; as well as other impacts both here in the US and abroad. </a:t>
            </a:r>
            <a:endParaRPr sz="1200" b="0" i="0" u="none" strike="noStrike" cap="none" dirty="0">
              <a:solidFill>
                <a:schemeClr val="dk1"/>
              </a:solidFill>
              <a:latin typeface="Arial"/>
              <a:ea typeface="Arial"/>
              <a:cs typeface="Arial"/>
              <a:sym typeface="Arial"/>
            </a:endParaRPr>
          </a:p>
        </p:txBody>
      </p:sp>
      <p:sp>
        <p:nvSpPr>
          <p:cNvPr id="786" name="Google Shape;786;p42: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46</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If you need refresher of the material we just covered, the first two recorded webinars in this series will provide that and will allow you more time to explore these elements of the framework in more detail;  Webinar 3 focuses more on applications both in formal K-12 and informal education, some of which we’ll talk about in few minutes.  </a:t>
            </a:r>
            <a:endParaRPr sz="1200" b="0" i="0" u="none" strike="noStrike" cap="none" dirty="0">
              <a:solidFill>
                <a:schemeClr val="dk1"/>
              </a:solidFill>
              <a:latin typeface="Arial"/>
              <a:ea typeface="Arial"/>
              <a:cs typeface="Arial"/>
              <a:sym typeface="Arial"/>
            </a:endParaRPr>
          </a:p>
        </p:txBody>
      </p:sp>
      <p:sp>
        <p:nvSpPr>
          <p:cNvPr id="792" name="Google Shape;792;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1200" dirty="0"/>
              <a:t>These are examples of Resources that have been informed by the ocean literacy framework and are strongly aligned to the NRC’s </a:t>
            </a:r>
            <a:r>
              <a:rPr lang="en-US" sz="1200" i="1" dirty="0"/>
              <a:t>A</a:t>
            </a:r>
            <a:r>
              <a:rPr lang="en-US" sz="1200" dirty="0"/>
              <a:t> </a:t>
            </a:r>
            <a:r>
              <a:rPr lang="en-US" sz="1200" i="1" dirty="0"/>
              <a:t>Framework for K-12 Science Education</a:t>
            </a:r>
            <a:r>
              <a:rPr lang="en-US" sz="1200" dirty="0"/>
              <a:t> as well as the Next Generation Science Standards. </a:t>
            </a:r>
            <a:endParaRPr sz="1200" dirty="0"/>
          </a:p>
          <a:p>
            <a:pPr marL="0" lvl="0" indent="0" algn="l" rtl="0">
              <a:lnSpc>
                <a:spcPct val="100000"/>
              </a:lnSpc>
              <a:spcBef>
                <a:spcPts val="0"/>
              </a:spcBef>
              <a:spcAft>
                <a:spcPts val="0"/>
              </a:spcAft>
              <a:buSzPts val="1400"/>
              <a:buNone/>
            </a:pPr>
            <a:r>
              <a:rPr lang="en-US" sz="1200" dirty="0"/>
              <a:t>Ask the audience: What are some others that you know of ?  </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The </a:t>
            </a:r>
            <a:r>
              <a:rPr lang="en-US" sz="1200" u="sng" dirty="0">
                <a:solidFill>
                  <a:schemeClr val="hlink"/>
                </a:solidFill>
                <a:hlinkClick r:id="rId3"/>
              </a:rPr>
              <a:t>Ocean Sciences Sequence curriculum</a:t>
            </a:r>
            <a:r>
              <a:rPr lang="en-US" sz="1200" dirty="0"/>
              <a:t> (OSS) for grades 3-5 and 6-8 is a collaboration between MARE, GEMS (Great Explorations in Math and Science), Rutgers University, and NOAA Scientists - Available through the Lawrence Hall of Science.  These sequences will provide educators the tools to teach essential science concepts in the unique and important context of ocean science.</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Second examples is from University of Hawaii’s Curriculum Research and Development Group and is available through that program.  </a:t>
            </a:r>
            <a:endParaRPr sz="1200" dirty="0"/>
          </a:p>
        </p:txBody>
      </p:sp>
      <p:sp>
        <p:nvSpPr>
          <p:cNvPr id="800" name="Google Shape;800;p45: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48</a:t>
            </a:fld>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0" name="Google Shape;810;p4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US" dirty="0"/>
              <a:t>In addition to influencing the content of instructional materials - such as the examples just mentioned - the OL framework was available to writers of the National Research Council’s</a:t>
            </a:r>
            <a:r>
              <a:rPr lang="en-US" dirty="0">
                <a:solidFill>
                  <a:srgbClr val="9900FF"/>
                </a:solidFill>
              </a:rPr>
              <a:t> </a:t>
            </a:r>
            <a:r>
              <a:rPr lang="en-US" dirty="0">
                <a:solidFill>
                  <a:srgbClr val="000000"/>
                </a:solidFill>
              </a:rPr>
              <a:t>2012 p</a:t>
            </a:r>
            <a:r>
              <a:rPr lang="en-US" dirty="0"/>
              <a:t>ublication “A Framework for K-12 Science Education: Practices, Crosscutting Concepts, and Core Ideas” as well as to the writers of the NGSS.  </a:t>
            </a:r>
            <a:endParaRPr dirty="0"/>
          </a:p>
          <a:p>
            <a:pPr marL="457200" lvl="0" indent="0" algn="l" rtl="0">
              <a:lnSpc>
                <a:spcPct val="100000"/>
              </a:lnSpc>
              <a:spcBef>
                <a:spcPts val="0"/>
              </a:spcBef>
              <a:spcAft>
                <a:spcPts val="0"/>
              </a:spcAft>
              <a:buSzPts val="1400"/>
              <a:buNone/>
            </a:pPr>
            <a:endParaRPr dirty="0"/>
          </a:p>
          <a:p>
            <a:pPr marL="457200" lvl="0" indent="-317500" algn="l" rtl="0">
              <a:lnSpc>
                <a:spcPct val="100000"/>
              </a:lnSpc>
              <a:spcBef>
                <a:spcPts val="0"/>
              </a:spcBef>
              <a:spcAft>
                <a:spcPts val="0"/>
              </a:spcAft>
              <a:buSzPts val="1400"/>
              <a:buChar char="●"/>
            </a:pPr>
            <a:r>
              <a:rPr lang="en-US" dirty="0"/>
              <a:t>NMEA/COSEE/NOAA/Sea Grant members used it as a guide for providing feedback during the public comment periods for the development of both the NRC Framework and the Next Generation Science Standards.</a:t>
            </a:r>
            <a:endParaRPr dirty="0"/>
          </a:p>
          <a:p>
            <a:pPr marL="457200" lvl="0" indent="0" algn="l" rtl="0">
              <a:lnSpc>
                <a:spcPct val="100000"/>
              </a:lnSpc>
              <a:spcBef>
                <a:spcPts val="0"/>
              </a:spcBef>
              <a:spcAft>
                <a:spcPts val="0"/>
              </a:spcAft>
              <a:buSzPts val="1400"/>
              <a:buNone/>
            </a:pPr>
            <a:endParaRPr dirty="0"/>
          </a:p>
          <a:p>
            <a:pPr marL="457200" lvl="0" indent="-317500" algn="l" rtl="0">
              <a:lnSpc>
                <a:spcPct val="100000"/>
              </a:lnSpc>
              <a:spcBef>
                <a:spcPts val="0"/>
              </a:spcBef>
              <a:spcAft>
                <a:spcPts val="0"/>
              </a:spcAft>
              <a:buSzPts val="1400"/>
              <a:buChar char="●"/>
            </a:pPr>
            <a:r>
              <a:rPr lang="en-US" dirty="0"/>
              <a:t>It remains a tool for state science &amp; environmental education standards committees to include ocean sciences in development or revision of standards. </a:t>
            </a:r>
            <a:endParaRPr dirty="0"/>
          </a:p>
          <a:p>
            <a:pPr marL="457200" lvl="0" indent="0" algn="l" rtl="0">
              <a:lnSpc>
                <a:spcPct val="100000"/>
              </a:lnSpc>
              <a:spcBef>
                <a:spcPts val="0"/>
              </a:spcBef>
              <a:spcAft>
                <a:spcPts val="0"/>
              </a:spcAft>
              <a:buSzPts val="1400"/>
              <a:buNone/>
            </a:pPr>
            <a:endParaRPr dirty="0"/>
          </a:p>
          <a:p>
            <a:pPr marL="457200" lvl="0" indent="-317500" algn="l" rtl="0">
              <a:lnSpc>
                <a:spcPct val="100000"/>
              </a:lnSpc>
              <a:spcBef>
                <a:spcPts val="0"/>
              </a:spcBef>
              <a:spcAft>
                <a:spcPts val="0"/>
              </a:spcAft>
              <a:buSzPts val="1400"/>
              <a:buChar char="●"/>
            </a:pPr>
            <a:r>
              <a:rPr lang="en-US" dirty="0"/>
              <a:t>The OL framework has proven to be flexible and somewhat universal although US-based. </a:t>
            </a:r>
            <a:br>
              <a:rPr lang="en-US" dirty="0"/>
            </a:br>
            <a:endParaRPr dirty="0"/>
          </a:p>
          <a:p>
            <a:pPr marL="457200" lvl="0" indent="-317500" algn="l" rtl="0">
              <a:lnSpc>
                <a:spcPct val="100000"/>
              </a:lnSpc>
              <a:spcBef>
                <a:spcPts val="0"/>
              </a:spcBef>
              <a:spcAft>
                <a:spcPts val="0"/>
              </a:spcAft>
              <a:buSzPts val="1400"/>
              <a:buChar char="●"/>
            </a:pPr>
            <a:r>
              <a:rPr lang="en-US" dirty="0"/>
              <a:t>Other communities, cultures have been able to use this framework and modify it but still keep the general idea </a:t>
            </a:r>
            <a:r>
              <a:rPr lang="en-US" dirty="0" smtClean="0"/>
              <a:t>intact, in</a:t>
            </a:r>
            <a:r>
              <a:rPr lang="en-US" baseline="0" dirty="0" smtClean="0"/>
              <a:t> </a:t>
            </a:r>
            <a:r>
              <a:rPr lang="en-US" dirty="0" smtClean="0"/>
              <a:t>addition </a:t>
            </a:r>
            <a:r>
              <a:rPr lang="en-US" dirty="0"/>
              <a:t>to translating the guide into multiple languages </a:t>
            </a:r>
            <a:r>
              <a:rPr lang="en-US" dirty="0" smtClean="0">
                <a:solidFill>
                  <a:srgbClr val="9900FF"/>
                </a:solidFill>
              </a:rPr>
              <a:t>(e.g.,</a:t>
            </a:r>
            <a:r>
              <a:rPr lang="en-US" baseline="0" dirty="0" smtClean="0">
                <a:solidFill>
                  <a:srgbClr val="9900FF"/>
                </a:solidFill>
              </a:rPr>
              <a:t> </a:t>
            </a:r>
            <a:r>
              <a:rPr lang="en-US" dirty="0" smtClean="0">
                <a:solidFill>
                  <a:srgbClr val="9900FF"/>
                </a:solidFill>
              </a:rPr>
              <a:t>Portuguese</a:t>
            </a:r>
            <a:r>
              <a:rPr lang="en-US" dirty="0">
                <a:solidFill>
                  <a:srgbClr val="9900FF"/>
                </a:solidFill>
              </a:rPr>
              <a:t>, Chinese, Japanese, </a:t>
            </a:r>
            <a:r>
              <a:rPr lang="en-US" dirty="0" smtClean="0">
                <a:solidFill>
                  <a:srgbClr val="9900FF"/>
                </a:solidFill>
              </a:rPr>
              <a:t>Spanish,</a:t>
            </a:r>
            <a:r>
              <a:rPr lang="en-US" baseline="0" dirty="0" smtClean="0">
                <a:solidFill>
                  <a:srgbClr val="9900FF"/>
                </a:solidFill>
              </a:rPr>
              <a:t> etc.</a:t>
            </a:r>
            <a:r>
              <a:rPr lang="en-US" dirty="0" smtClean="0">
                <a:solidFill>
                  <a:srgbClr val="9900FF"/>
                </a:solidFill>
              </a:rPr>
              <a:t>)</a:t>
            </a:r>
            <a:endParaRPr dirty="0">
              <a:solidFill>
                <a:srgbClr val="9900FF"/>
              </a:solidFill>
            </a:endParaRPr>
          </a:p>
          <a:p>
            <a:pPr marL="457200" lvl="0" indent="0" algn="l" rtl="0">
              <a:lnSpc>
                <a:spcPct val="100000"/>
              </a:lnSpc>
              <a:spcBef>
                <a:spcPts val="0"/>
              </a:spcBef>
              <a:spcAft>
                <a:spcPts val="0"/>
              </a:spcAft>
              <a:buSzPts val="1400"/>
              <a:buNone/>
            </a:pPr>
            <a:endParaRPr dirty="0"/>
          </a:p>
          <a:p>
            <a:pPr marL="457200" lvl="0" indent="-317500" algn="l" rtl="0">
              <a:lnSpc>
                <a:spcPct val="100000"/>
              </a:lnSpc>
              <a:spcBef>
                <a:spcPts val="0"/>
              </a:spcBef>
              <a:spcAft>
                <a:spcPts val="0"/>
              </a:spcAft>
              <a:buSzPts val="1400"/>
              <a:buChar char="●"/>
            </a:pPr>
            <a:r>
              <a:rPr lang="en-US" dirty="0"/>
              <a:t>Just as important as the translations of the Guide into other languages, the curriculum and instruction in other countries has also been informed by the OL framework.  We know of specific examples in China, Japan and Taiwan where this has occurred. </a:t>
            </a:r>
            <a:endParaRPr dirty="0"/>
          </a:p>
          <a:p>
            <a:pPr marL="914400" lvl="1" indent="-317500" algn="l" rtl="0">
              <a:lnSpc>
                <a:spcPct val="100000"/>
              </a:lnSpc>
              <a:spcBef>
                <a:spcPts val="0"/>
              </a:spcBef>
              <a:spcAft>
                <a:spcPts val="0"/>
              </a:spcAft>
              <a:buSzPts val="1400"/>
              <a:buChar char="○"/>
            </a:pPr>
            <a:r>
              <a:rPr lang="en-US" dirty="0"/>
              <a:t>In Japan, a curriculum for a Masters degree program…</a:t>
            </a:r>
            <a:endParaRPr dirty="0"/>
          </a:p>
          <a:p>
            <a:pPr marL="914400" lvl="1" indent="-317500" algn="l" rtl="0">
              <a:lnSpc>
                <a:spcPct val="100000"/>
              </a:lnSpc>
              <a:spcBef>
                <a:spcPts val="0"/>
              </a:spcBef>
              <a:spcAft>
                <a:spcPts val="0"/>
              </a:spcAft>
              <a:buSzPts val="1400"/>
              <a:buChar char="○"/>
            </a:pPr>
            <a:r>
              <a:rPr lang="en-US" dirty="0"/>
              <a:t>In China and Taiwan, they have established a national marine education curriculum based on it. </a:t>
            </a:r>
            <a:endParaRPr dirty="0"/>
          </a:p>
          <a:p>
            <a:pPr marL="457200" lvl="0" indent="0" algn="l" rtl="0">
              <a:lnSpc>
                <a:spcPct val="100000"/>
              </a:lnSpc>
              <a:spcBef>
                <a:spcPts val="0"/>
              </a:spcBef>
              <a:spcAft>
                <a:spcPts val="0"/>
              </a:spcAft>
              <a:buSzPts val="1400"/>
              <a:buNone/>
            </a:pPr>
            <a:endParaRPr dirty="0"/>
          </a:p>
          <a:p>
            <a:pPr marL="457200" lvl="0" indent="-317500" algn="l" rtl="0">
              <a:lnSpc>
                <a:spcPct val="100000"/>
              </a:lnSpc>
              <a:spcBef>
                <a:spcPts val="0"/>
              </a:spcBef>
              <a:spcAft>
                <a:spcPts val="0"/>
              </a:spcAft>
              <a:buSzPts val="1400"/>
              <a:buChar char="●"/>
            </a:pPr>
            <a:r>
              <a:rPr lang="en-US" dirty="0"/>
              <a:t>Also, Marine education advocates in South Africa have also recommended that their secondary school curriculum integrate the concepts contained in the framework.  </a:t>
            </a:r>
            <a:endParaRPr sz="1200" b="0" i="0" u="none" strike="noStrike" cap="none" dirty="0">
              <a:solidFill>
                <a:schemeClr val="dk1"/>
              </a:solidFill>
              <a:latin typeface="Arial"/>
              <a:ea typeface="Arial"/>
              <a:cs typeface="Arial"/>
              <a:sym typeface="Arial"/>
            </a:endParaRPr>
          </a:p>
        </p:txBody>
      </p:sp>
      <p:sp>
        <p:nvSpPr>
          <p:cNvPr id="811" name="Google Shape;811;p4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49</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dirty="0"/>
              <a:t>[Note to speaker: Call for a show of hands</a:t>
            </a:r>
            <a:endParaRPr i="1" dirty="0"/>
          </a:p>
          <a:p>
            <a:pPr marL="0" lvl="0" indent="0" algn="l" rtl="0">
              <a:lnSpc>
                <a:spcPct val="100000"/>
              </a:lnSpc>
              <a:spcBef>
                <a:spcPts val="0"/>
              </a:spcBef>
              <a:spcAft>
                <a:spcPts val="0"/>
              </a:spcAft>
              <a:buClr>
                <a:schemeClr val="dk1"/>
              </a:buClr>
              <a:buSzPts val="1100"/>
              <a:buFont typeface="Arial"/>
              <a:buNone/>
            </a:pPr>
            <a:r>
              <a:rPr lang="en-US" i="1" dirty="0"/>
              <a:t>If someone raises their hands for “other” then ask them to tell us a bit more.]</a:t>
            </a:r>
            <a:endParaRPr dirty="0"/>
          </a:p>
        </p:txBody>
      </p:sp>
      <p:sp>
        <p:nvSpPr>
          <p:cNvPr id="436" name="Google Shape;43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US" dirty="0"/>
              <a:t>Here’s a brief list of other literacy frameworks that are modeled on the Ocean Literacy Guide: Each includes a definition of the topic, and a small number of big ideas, supported by smaller, underlying concepts.</a:t>
            </a:r>
            <a:endParaRPr dirty="0"/>
          </a:p>
          <a:p>
            <a:pPr marL="457200" lvl="0" indent="-304800" algn="l" rtl="0">
              <a:lnSpc>
                <a:spcPct val="115000"/>
              </a:lnSpc>
              <a:spcBef>
                <a:spcPts val="1600"/>
              </a:spcBef>
              <a:spcAft>
                <a:spcPts val="0"/>
              </a:spcAft>
              <a:buClr>
                <a:schemeClr val="dk1"/>
              </a:buClr>
              <a:buSzPts val="1200"/>
              <a:buFont typeface="Arial"/>
              <a:buChar char="●"/>
            </a:pPr>
            <a:r>
              <a:rPr lang="en-US" dirty="0"/>
              <a:t>Atmosphere</a:t>
            </a:r>
            <a:endParaRPr dirty="0"/>
          </a:p>
          <a:p>
            <a:pPr marL="457200" lvl="0" indent="-304800" algn="l" rtl="0">
              <a:lnSpc>
                <a:spcPct val="115000"/>
              </a:lnSpc>
              <a:spcBef>
                <a:spcPts val="0"/>
              </a:spcBef>
              <a:spcAft>
                <a:spcPts val="0"/>
              </a:spcAft>
              <a:buClr>
                <a:schemeClr val="dk1"/>
              </a:buClr>
              <a:buSzPts val="1200"/>
              <a:buFont typeface="Arial"/>
              <a:buChar char="●"/>
            </a:pPr>
            <a:r>
              <a:rPr lang="en-US" dirty="0"/>
              <a:t>Climate</a:t>
            </a:r>
            <a:endParaRPr dirty="0"/>
          </a:p>
          <a:p>
            <a:pPr marL="457200" lvl="0" indent="-304800" algn="l" rtl="0">
              <a:lnSpc>
                <a:spcPct val="115000"/>
              </a:lnSpc>
              <a:spcBef>
                <a:spcPts val="0"/>
              </a:spcBef>
              <a:spcAft>
                <a:spcPts val="0"/>
              </a:spcAft>
              <a:buClr>
                <a:schemeClr val="dk1"/>
              </a:buClr>
              <a:buSzPts val="1200"/>
              <a:buFont typeface="Arial"/>
              <a:buChar char="●"/>
            </a:pPr>
            <a:r>
              <a:rPr lang="en-US" dirty="0"/>
              <a:t>Earth Science</a:t>
            </a:r>
            <a:endParaRPr dirty="0"/>
          </a:p>
          <a:p>
            <a:pPr marL="457200" lvl="0" indent="-304800" algn="l" rtl="0">
              <a:lnSpc>
                <a:spcPct val="115000"/>
              </a:lnSpc>
              <a:spcBef>
                <a:spcPts val="0"/>
              </a:spcBef>
              <a:spcAft>
                <a:spcPts val="0"/>
              </a:spcAft>
              <a:buClr>
                <a:schemeClr val="dk1"/>
              </a:buClr>
              <a:buSzPts val="1200"/>
              <a:buFont typeface="Average"/>
              <a:buChar char="●"/>
            </a:pPr>
            <a:r>
              <a:rPr lang="en-US" dirty="0"/>
              <a:t>Energy</a:t>
            </a:r>
            <a:endParaRPr dirty="0"/>
          </a:p>
          <a:p>
            <a:pPr marL="457200" lvl="0" indent="-304800" algn="l" rtl="0">
              <a:lnSpc>
                <a:spcPct val="115000"/>
              </a:lnSpc>
              <a:spcBef>
                <a:spcPts val="0"/>
              </a:spcBef>
              <a:spcAft>
                <a:spcPts val="0"/>
              </a:spcAft>
              <a:buClr>
                <a:schemeClr val="dk1"/>
              </a:buClr>
              <a:buSzPts val="1200"/>
              <a:buFont typeface="Average"/>
              <a:buChar char="●"/>
            </a:pPr>
            <a:r>
              <a:rPr lang="en-US" dirty="0"/>
              <a:t>Estuary</a:t>
            </a:r>
            <a:endParaRPr dirty="0"/>
          </a:p>
          <a:p>
            <a:pPr marL="457200" lvl="0" indent="-304800" algn="l" rtl="0">
              <a:lnSpc>
                <a:spcPct val="115000"/>
              </a:lnSpc>
              <a:spcBef>
                <a:spcPts val="0"/>
              </a:spcBef>
              <a:spcAft>
                <a:spcPts val="0"/>
              </a:spcAft>
              <a:buClr>
                <a:schemeClr val="dk1"/>
              </a:buClr>
              <a:buSzPts val="1200"/>
              <a:buFont typeface="Arial"/>
              <a:buChar char="●"/>
            </a:pPr>
            <a:r>
              <a:rPr lang="en-US" dirty="0"/>
              <a:t>Great Lakes</a:t>
            </a:r>
            <a:endParaRPr dirty="0"/>
          </a:p>
          <a:p>
            <a:pPr marL="457200" lvl="0" indent="-304800" algn="l" rtl="0">
              <a:lnSpc>
                <a:spcPct val="115000"/>
              </a:lnSpc>
              <a:spcBef>
                <a:spcPts val="0"/>
              </a:spcBef>
              <a:spcAft>
                <a:spcPts val="0"/>
              </a:spcAft>
              <a:buClr>
                <a:schemeClr val="dk1"/>
              </a:buClr>
              <a:buSzPts val="1200"/>
              <a:buFont typeface="Arial"/>
              <a:buChar char="●"/>
            </a:pPr>
            <a:r>
              <a:rPr lang="en-US" dirty="0"/>
              <a:t>Lake Erie</a:t>
            </a:r>
            <a:endParaRPr dirty="0"/>
          </a:p>
          <a:p>
            <a:pPr marL="457200" lvl="0" indent="-304800" algn="l" rtl="0">
              <a:lnSpc>
                <a:spcPct val="115000"/>
              </a:lnSpc>
              <a:spcBef>
                <a:spcPts val="0"/>
              </a:spcBef>
              <a:spcAft>
                <a:spcPts val="0"/>
              </a:spcAft>
              <a:buClr>
                <a:schemeClr val="dk1"/>
              </a:buClr>
              <a:buSzPts val="1200"/>
              <a:buFont typeface="Average"/>
              <a:buChar char="●"/>
            </a:pPr>
            <a:r>
              <a:rPr lang="en-US" dirty="0"/>
              <a:t>Microbial Ocean Science</a:t>
            </a:r>
            <a:endParaRPr dirty="0"/>
          </a:p>
          <a:p>
            <a:pPr marL="457200" lvl="0" indent="-304800" algn="l" rtl="0">
              <a:lnSpc>
                <a:spcPct val="115000"/>
              </a:lnSpc>
              <a:spcBef>
                <a:spcPts val="0"/>
              </a:spcBef>
              <a:spcAft>
                <a:spcPts val="0"/>
              </a:spcAft>
              <a:buClr>
                <a:schemeClr val="dk1"/>
              </a:buClr>
              <a:buSzPts val="1200"/>
              <a:buFont typeface="Average"/>
              <a:buChar char="●"/>
            </a:pPr>
            <a:r>
              <a:rPr lang="en-US" dirty="0"/>
              <a:t>Neurosciences</a:t>
            </a:r>
            <a:endParaRPr dirty="0"/>
          </a:p>
        </p:txBody>
      </p:sp>
      <p:sp>
        <p:nvSpPr>
          <p:cNvPr id="821" name="Google Shape;821;p47: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50</a:t>
            </a:fld>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500"/>
              </a:spcBef>
              <a:spcAft>
                <a:spcPts val="0"/>
              </a:spcAft>
              <a:buClr>
                <a:schemeClr val="dk1"/>
              </a:buClr>
              <a:buSzPts val="1100"/>
              <a:buFont typeface="Arial"/>
              <a:buNone/>
            </a:pPr>
            <a:r>
              <a:rPr lang="en-US" sz="1200" dirty="0"/>
              <a:t>O</a:t>
            </a:r>
            <a:r>
              <a:rPr lang="en-US" sz="1200" dirty="0">
                <a:latin typeface="Arial"/>
                <a:ea typeface="Arial"/>
                <a:cs typeface="Arial"/>
                <a:sym typeface="Arial"/>
              </a:rPr>
              <a:t>ne of the first examples</a:t>
            </a:r>
            <a:r>
              <a:rPr lang="en-US" dirty="0"/>
              <a:t> </a:t>
            </a:r>
            <a:r>
              <a:rPr lang="en-US" sz="1200" dirty="0">
                <a:latin typeface="Arial"/>
                <a:ea typeface="Arial"/>
                <a:cs typeface="Arial"/>
                <a:sym typeface="Arial"/>
              </a:rPr>
              <a:t>where the Ocean Literacy Framework influenced a major</a:t>
            </a:r>
            <a:r>
              <a:rPr lang="en-US" sz="1200" dirty="0"/>
              <a:t> </a:t>
            </a:r>
            <a:r>
              <a:rPr lang="en-US" sz="1200" dirty="0">
                <a:latin typeface="Arial"/>
                <a:ea typeface="Arial"/>
                <a:cs typeface="Arial"/>
                <a:sym typeface="Arial"/>
              </a:rPr>
              <a:t>exhibition and it’s related web sites and educational outreach is the </a:t>
            </a:r>
            <a:r>
              <a:rPr lang="en-US" sz="1200" dirty="0" err="1">
                <a:latin typeface="Arial"/>
                <a:ea typeface="Arial"/>
                <a:cs typeface="Arial"/>
                <a:sym typeface="Arial"/>
              </a:rPr>
              <a:t>Sant</a:t>
            </a:r>
            <a:r>
              <a:rPr lang="en-US" sz="1200" dirty="0">
                <a:latin typeface="Arial"/>
                <a:ea typeface="Arial"/>
                <a:cs typeface="Arial"/>
                <a:sym typeface="Arial"/>
              </a:rPr>
              <a:t> Ocean Hall at the Smithsonian’s National Museum of Natural History.</a:t>
            </a:r>
            <a:endParaRPr sz="1200" dirty="0">
              <a:latin typeface="Arial"/>
              <a:ea typeface="Arial"/>
              <a:cs typeface="Arial"/>
              <a:sym typeface="Arial"/>
            </a:endParaRPr>
          </a:p>
          <a:p>
            <a:pPr marL="0" lvl="0" indent="0" algn="l" rtl="0">
              <a:lnSpc>
                <a:spcPct val="115000"/>
              </a:lnSpc>
              <a:spcBef>
                <a:spcPts val="500"/>
              </a:spcBef>
              <a:spcAft>
                <a:spcPts val="0"/>
              </a:spcAft>
              <a:buClr>
                <a:schemeClr val="dk1"/>
              </a:buClr>
              <a:buSzPts val="1100"/>
              <a:buFont typeface="Arial"/>
              <a:buNone/>
            </a:pPr>
            <a:r>
              <a:rPr lang="en-US" sz="1200" dirty="0">
                <a:latin typeface="Arial"/>
                <a:ea typeface="Arial"/>
                <a:cs typeface="Arial"/>
                <a:sym typeface="Arial"/>
              </a:rPr>
              <a:t>The ocean literacy framework (first version) was published while the </a:t>
            </a:r>
            <a:r>
              <a:rPr lang="en-US" sz="1200" dirty="0" err="1">
                <a:latin typeface="Arial"/>
                <a:ea typeface="Arial"/>
                <a:cs typeface="Arial"/>
                <a:sym typeface="Arial"/>
              </a:rPr>
              <a:t>Sant</a:t>
            </a:r>
            <a:r>
              <a:rPr lang="en-US" sz="1200" dirty="0">
                <a:latin typeface="Arial"/>
                <a:ea typeface="Arial"/>
                <a:cs typeface="Arial"/>
                <a:sym typeface="Arial"/>
              </a:rPr>
              <a:t> Ocean Hall was in development and colleagues of mine at NOAA involved in that process ensured that the framework guided the themes and concepts explored within the exhibition space as well as the online extensions of the Ocean Hall (the Ocean Portal) as well as in the lesson plans and outreach materials related to it. </a:t>
            </a:r>
            <a:endParaRPr sz="1200" dirty="0">
              <a:latin typeface="Arial"/>
              <a:ea typeface="Arial"/>
              <a:cs typeface="Arial"/>
              <a:sym typeface="Arial"/>
            </a:endParaRPr>
          </a:p>
          <a:p>
            <a:pPr marL="0" lvl="0" indent="0" algn="l" rtl="0">
              <a:lnSpc>
                <a:spcPct val="115000"/>
              </a:lnSpc>
              <a:spcBef>
                <a:spcPts val="500"/>
              </a:spcBef>
              <a:spcAft>
                <a:spcPts val="0"/>
              </a:spcAft>
              <a:buClr>
                <a:schemeClr val="dk1"/>
              </a:buClr>
              <a:buSzPts val="1100"/>
              <a:buFont typeface="Arial"/>
              <a:buNone/>
            </a:pPr>
            <a:r>
              <a:rPr lang="en-US" sz="1200" dirty="0">
                <a:latin typeface="Arial"/>
                <a:ea typeface="Arial"/>
                <a:cs typeface="Arial"/>
                <a:sym typeface="Arial"/>
              </a:rPr>
              <a:t>So for instance, the words I’ve quoted on bottom of this slide are pulled from a description of the Ocean Hall on Smithsonian’s web site.  It’s clearly related to many concepts embedded in the framework. </a:t>
            </a:r>
            <a:endParaRPr sz="1200" dirty="0">
              <a:latin typeface="Arial"/>
              <a:ea typeface="Arial"/>
              <a:cs typeface="Arial"/>
              <a:sym typeface="Arial"/>
            </a:endParaRPr>
          </a:p>
          <a:p>
            <a:pPr marL="0" lvl="0" indent="0" algn="l" rtl="0">
              <a:lnSpc>
                <a:spcPct val="115000"/>
              </a:lnSpc>
              <a:spcBef>
                <a:spcPts val="500"/>
              </a:spcBef>
              <a:spcAft>
                <a:spcPts val="0"/>
              </a:spcAft>
              <a:buClr>
                <a:schemeClr val="dk1"/>
              </a:buClr>
              <a:buSzPts val="1100"/>
              <a:buFont typeface="Arial"/>
              <a:buNone/>
            </a:pPr>
            <a:r>
              <a:rPr lang="en-US" sz="1200" b="1" dirty="0">
                <a:latin typeface="Arial"/>
                <a:ea typeface="Arial"/>
                <a:cs typeface="Arial"/>
                <a:sym typeface="Arial"/>
              </a:rPr>
              <a:t>On the left of your screen is a screen-shot of the Ocean Portal (</a:t>
            </a:r>
            <a:r>
              <a:rPr lang="en-US" sz="1200" b="1" dirty="0" err="1">
                <a:latin typeface="Arial"/>
                <a:ea typeface="Arial"/>
                <a:cs typeface="Arial"/>
                <a:sym typeface="Arial"/>
              </a:rPr>
              <a:t>Sant</a:t>
            </a:r>
            <a:r>
              <a:rPr lang="en-US" sz="1200" b="1" dirty="0">
                <a:latin typeface="Arial"/>
                <a:ea typeface="Arial"/>
                <a:cs typeface="Arial"/>
                <a:sym typeface="Arial"/>
              </a:rPr>
              <a:t> Ocean Hall’s online presence)</a:t>
            </a:r>
            <a:r>
              <a:rPr lang="en-US" sz="1200" dirty="0">
                <a:latin typeface="Arial"/>
                <a:ea typeface="Arial"/>
                <a:cs typeface="Arial"/>
                <a:sym typeface="Arial"/>
              </a:rPr>
              <a:t>, note the Themes along top navigation bar (orange outline). If you drill down into that site, you’ll see that educational activities and lesson plans that identify the specific OLP that they address.  Also on this screen-shot, you can see reference to “Ocean Today”.  There’s a kiosk in the Ocean Hall where the viewer can call up videos about the ocean on demand... and the editorial guidelines for these videos require identification of at least one OLP (See http://oceantoday.noaa.gov/background_docs/oceantoday_editorialpolicies.pdf).</a:t>
            </a:r>
            <a:endParaRPr sz="1200" dirty="0">
              <a:latin typeface="Arial"/>
              <a:ea typeface="Arial"/>
              <a:cs typeface="Arial"/>
              <a:sym typeface="Arial"/>
            </a:endParaRPr>
          </a:p>
          <a:p>
            <a:pPr marL="0" lvl="0" indent="0" algn="l" rtl="0">
              <a:lnSpc>
                <a:spcPct val="115000"/>
              </a:lnSpc>
              <a:spcBef>
                <a:spcPts val="500"/>
              </a:spcBef>
              <a:spcAft>
                <a:spcPts val="0"/>
              </a:spcAft>
              <a:buClr>
                <a:schemeClr val="dk1"/>
              </a:buClr>
              <a:buSzPts val="1100"/>
              <a:buFont typeface="Arial"/>
              <a:buNone/>
            </a:pPr>
            <a:r>
              <a:rPr lang="en-US" sz="1200" b="1" dirty="0">
                <a:latin typeface="Arial"/>
                <a:ea typeface="Arial"/>
                <a:cs typeface="Arial"/>
                <a:sym typeface="Arial"/>
              </a:rPr>
              <a:t>In the photo on the right, note the reference to “The Global Ocean” i</a:t>
            </a:r>
            <a:r>
              <a:rPr lang="en-US" sz="1200" dirty="0">
                <a:latin typeface="Arial"/>
                <a:ea typeface="Arial"/>
                <a:cs typeface="Arial"/>
                <a:sym typeface="Arial"/>
              </a:rPr>
              <a:t>n the words on the wall panel on the right side </a:t>
            </a:r>
            <a:r>
              <a:rPr lang="en-US" sz="1200" b="1" dirty="0">
                <a:latin typeface="Arial"/>
                <a:ea typeface="Arial"/>
                <a:cs typeface="Arial"/>
                <a:sym typeface="Arial"/>
              </a:rPr>
              <a:t>and then just to the left of that panel</a:t>
            </a:r>
            <a:r>
              <a:rPr lang="en-US" sz="1200" dirty="0">
                <a:latin typeface="Arial"/>
                <a:ea typeface="Arial"/>
                <a:cs typeface="Arial"/>
                <a:sym typeface="Arial"/>
              </a:rPr>
              <a:t>, you might be able to read the phrase “Ocean or Oceans”.  Just underneath that, it says, “A single ocean spans the Earth - One global system”. </a:t>
            </a:r>
            <a:endParaRPr sz="1200" dirty="0">
              <a:latin typeface="Arial"/>
              <a:ea typeface="Arial"/>
              <a:cs typeface="Arial"/>
              <a:sym typeface="Arial"/>
            </a:endParaRPr>
          </a:p>
          <a:p>
            <a:pPr marL="0" lvl="0" indent="0" algn="l" rtl="0">
              <a:lnSpc>
                <a:spcPct val="115000"/>
              </a:lnSpc>
              <a:spcBef>
                <a:spcPts val="500"/>
              </a:spcBef>
              <a:spcAft>
                <a:spcPts val="0"/>
              </a:spcAft>
              <a:buClr>
                <a:schemeClr val="dk1"/>
              </a:buClr>
              <a:buSzPts val="1100"/>
              <a:buFont typeface="Arial"/>
              <a:buNone/>
            </a:pPr>
            <a:r>
              <a:rPr lang="en-US" sz="1200" b="1" dirty="0">
                <a:latin typeface="Arial"/>
                <a:ea typeface="Arial"/>
                <a:cs typeface="Arial"/>
                <a:sym typeface="Arial"/>
              </a:rPr>
              <a:t>The fact that the ocean is referred to in the singular and not plural throughout </a:t>
            </a:r>
            <a:r>
              <a:rPr lang="en-US" sz="1200" dirty="0">
                <a:latin typeface="Arial"/>
                <a:ea typeface="Arial"/>
                <a:cs typeface="Arial"/>
                <a:sym typeface="Arial"/>
              </a:rPr>
              <a:t>the Ocean </a:t>
            </a:r>
            <a:r>
              <a:rPr lang="en-US" sz="1200" dirty="0" smtClean="0">
                <a:latin typeface="Arial"/>
                <a:ea typeface="Arial"/>
                <a:cs typeface="Arial"/>
                <a:sym typeface="Arial"/>
              </a:rPr>
              <a:t>Hall, </a:t>
            </a:r>
            <a:r>
              <a:rPr lang="en-US" sz="1200" dirty="0">
                <a:latin typeface="Arial"/>
                <a:ea typeface="Arial"/>
                <a:cs typeface="Arial"/>
                <a:sym typeface="Arial"/>
              </a:rPr>
              <a:t>and its related educational and outreach </a:t>
            </a:r>
            <a:r>
              <a:rPr lang="en-US" sz="1200" dirty="0" smtClean="0">
                <a:latin typeface="Arial"/>
                <a:ea typeface="Arial"/>
                <a:cs typeface="Arial"/>
                <a:sym typeface="Arial"/>
              </a:rPr>
              <a:t>materials, </a:t>
            </a:r>
            <a:r>
              <a:rPr lang="en-US" sz="1200" dirty="0">
                <a:latin typeface="Arial"/>
                <a:ea typeface="Arial"/>
                <a:cs typeface="Arial"/>
                <a:sym typeface="Arial"/>
              </a:rPr>
              <a:t>is clear evidence of the influence of the Framework on the thinking of developers of this exhibition and its programming.</a:t>
            </a:r>
            <a:endParaRPr sz="1200" dirty="0">
              <a:latin typeface="Arial"/>
              <a:ea typeface="Arial"/>
              <a:cs typeface="Arial"/>
              <a:sym typeface="Arial"/>
            </a:endParaRPr>
          </a:p>
          <a:p>
            <a:pPr marL="0" lvl="0" indent="0" algn="l" rtl="0">
              <a:lnSpc>
                <a:spcPct val="115000"/>
              </a:lnSpc>
              <a:spcBef>
                <a:spcPts val="500"/>
              </a:spcBef>
              <a:spcAft>
                <a:spcPts val="0"/>
              </a:spcAft>
              <a:buClr>
                <a:schemeClr val="dk1"/>
              </a:buClr>
              <a:buSzPts val="1100"/>
              <a:buFont typeface="Arial"/>
              <a:buNone/>
            </a:pPr>
            <a:r>
              <a:rPr lang="en-US" sz="1200" b="1" dirty="0"/>
              <a:t>So, this another example of how the Framework guided and continues to guide the content covered in a major exhibition. </a:t>
            </a:r>
            <a:endParaRPr sz="1200" b="1" dirty="0"/>
          </a:p>
          <a:p>
            <a:pPr marL="0" lvl="0" indent="0" algn="l" rtl="0">
              <a:lnSpc>
                <a:spcPct val="115000"/>
              </a:lnSpc>
              <a:spcBef>
                <a:spcPts val="500"/>
              </a:spcBef>
              <a:spcAft>
                <a:spcPts val="0"/>
              </a:spcAft>
              <a:buClr>
                <a:schemeClr val="dk1"/>
              </a:buClr>
              <a:buSzPts val="1100"/>
              <a:buFont typeface="Arial"/>
              <a:buNone/>
            </a:pPr>
            <a:r>
              <a:rPr lang="en-US" sz="1200" dirty="0"/>
              <a:t>More recently, we have seen presentations by our colleagues in Korea where they are building a new marine science museum - the galleries of which were designed around the essential principles of Ocean Literacy (no images available yet). </a:t>
            </a:r>
            <a:endParaRPr lang="en-US" sz="1200" dirty="0" smtClean="0"/>
          </a:p>
          <a:p>
            <a:pPr marL="0" lvl="0" indent="0" algn="l" rtl="0">
              <a:lnSpc>
                <a:spcPct val="115000"/>
              </a:lnSpc>
              <a:spcBef>
                <a:spcPts val="500"/>
              </a:spcBef>
              <a:spcAft>
                <a:spcPts val="0"/>
              </a:spcAft>
              <a:buClr>
                <a:schemeClr val="dk1"/>
              </a:buClr>
              <a:buSzPts val="1100"/>
              <a:buFont typeface="Arial"/>
              <a:buNone/>
            </a:pPr>
            <a:endParaRPr lang="en-US" sz="1200" dirty="0" smtClean="0"/>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US" sz="1200" dirty="0" smtClean="0"/>
              <a:t>(Source: </a:t>
            </a:r>
            <a:r>
              <a:rPr lang="en-US" sz="1200" u="sng" dirty="0" smtClean="0">
                <a:solidFill>
                  <a:schemeClr val="hlink"/>
                </a:solidFill>
                <a:hlinkClick r:id="rId3"/>
              </a:rPr>
              <a:t>http://www.si.edu/Exhibitions/Details/The-Sant-Ocean-Hall-232</a:t>
            </a:r>
            <a:r>
              <a:rPr lang="en-US" sz="1200" u="none" dirty="0" smtClean="0">
                <a:solidFill>
                  <a:schemeClr val="dk1"/>
                </a:solidFill>
              </a:rPr>
              <a:t>,</a:t>
            </a:r>
            <a:r>
              <a:rPr lang="en-US" sz="1200" u="none" baseline="0" dirty="0" smtClean="0">
                <a:solidFill>
                  <a:schemeClr val="dk1"/>
                </a:solidFill>
              </a:rPr>
              <a:t> accessed on March 2017)</a:t>
            </a:r>
            <a:endParaRPr lang="en-US" sz="1200" dirty="0" smtClean="0"/>
          </a:p>
        </p:txBody>
      </p:sp>
      <p:sp>
        <p:nvSpPr>
          <p:cNvPr id="835" name="Google Shape;835;p4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400"/>
              </a:spcBef>
              <a:spcAft>
                <a:spcPts val="0"/>
              </a:spcAft>
              <a:buClr>
                <a:schemeClr val="dk1"/>
              </a:buClr>
              <a:buSzPts val="1100"/>
              <a:buFont typeface="Arial"/>
              <a:buNone/>
            </a:pPr>
            <a:r>
              <a:rPr lang="en-US" sz="1200" dirty="0"/>
              <a:t>Don’t try to read the words in these images…</a:t>
            </a:r>
            <a:endParaRPr sz="1200" dirty="0"/>
          </a:p>
          <a:p>
            <a:pPr marL="0" lvl="0" indent="0" algn="l" rtl="0">
              <a:lnSpc>
                <a:spcPct val="115000"/>
              </a:lnSpc>
              <a:spcBef>
                <a:spcPts val="400"/>
              </a:spcBef>
              <a:spcAft>
                <a:spcPts val="0"/>
              </a:spcAft>
              <a:buClr>
                <a:schemeClr val="dk1"/>
              </a:buClr>
              <a:buSzPts val="1100"/>
              <a:buFont typeface="Arial"/>
              <a:buNone/>
            </a:pPr>
            <a:r>
              <a:rPr lang="en-US" sz="1200" b="1" dirty="0"/>
              <a:t>The image on the left is the cover page of a guiding document </a:t>
            </a:r>
            <a:r>
              <a:rPr lang="en-US" sz="1200" dirty="0"/>
              <a:t>that assists staff at the 13 </a:t>
            </a:r>
            <a:r>
              <a:rPr lang="en-US" sz="1200" dirty="0" smtClean="0"/>
              <a:t>National </a:t>
            </a:r>
            <a:r>
              <a:rPr lang="en-US" sz="1200" dirty="0"/>
              <a:t>Marine Sanctuaries and 2 Marine National Monuments in integrating the ocean literacy principles and concepts into their educational programs and </a:t>
            </a:r>
            <a:r>
              <a:rPr lang="en-US" sz="1200" dirty="0" smtClean="0"/>
              <a:t>communications</a:t>
            </a:r>
            <a:r>
              <a:rPr lang="en-US" sz="1200" dirty="0"/>
              <a:t>. </a:t>
            </a:r>
            <a:endParaRPr sz="1200" dirty="0"/>
          </a:p>
          <a:p>
            <a:pPr marL="0" lvl="0" indent="0" algn="l" rtl="0">
              <a:lnSpc>
                <a:spcPct val="115000"/>
              </a:lnSpc>
              <a:spcBef>
                <a:spcPts val="400"/>
              </a:spcBef>
              <a:spcAft>
                <a:spcPts val="0"/>
              </a:spcAft>
              <a:buClr>
                <a:schemeClr val="dk1"/>
              </a:buClr>
              <a:buSzPts val="1100"/>
              <a:buFont typeface="Arial"/>
              <a:buNone/>
            </a:pPr>
            <a:r>
              <a:rPr lang="en-US" sz="1200" b="1" dirty="0"/>
              <a:t>The image on the right </a:t>
            </a:r>
            <a:r>
              <a:rPr lang="en-US" sz="1200" dirty="0"/>
              <a:t>is an example of this guidance  related to </a:t>
            </a:r>
            <a:r>
              <a:rPr lang="en-US" sz="1200" dirty="0" err="1"/>
              <a:t>OLit</a:t>
            </a:r>
            <a:r>
              <a:rPr lang="en-US" sz="1200" dirty="0"/>
              <a:t> concept 6c (which says the ocean is a source of inspiration, recreation, rejuvenation, and discovery…and important in the heritage of many cultures).  The guidance explains how concept 6c  is relevant to the Sanctuaries and includes case studies that illustrate the concept so the Sanctuaries educators can draw upon this information when engaging visitors.</a:t>
            </a:r>
            <a:endParaRPr sz="1200" dirty="0"/>
          </a:p>
          <a:p>
            <a:pPr marL="0" lvl="0" indent="0" algn="l" rtl="0">
              <a:lnSpc>
                <a:spcPct val="115000"/>
              </a:lnSpc>
              <a:spcBef>
                <a:spcPts val="400"/>
              </a:spcBef>
              <a:spcAft>
                <a:spcPts val="0"/>
              </a:spcAft>
              <a:buClr>
                <a:schemeClr val="dk1"/>
              </a:buClr>
              <a:buSzPts val="1100"/>
              <a:buFont typeface="Arial"/>
              <a:buNone/>
            </a:pPr>
            <a:r>
              <a:rPr lang="en-US" sz="1200" dirty="0"/>
              <a:t>And I should note here that they Sanctuaries have developed similar guidance regarding the Climate Literacy Framework, which - if you attended the first webinar - you probably know it was modeled on the OLF.	</a:t>
            </a:r>
            <a:endParaRPr sz="1200" dirty="0"/>
          </a:p>
          <a:p>
            <a:pPr marL="0" lvl="0" indent="0" algn="l" rtl="0">
              <a:lnSpc>
                <a:spcPct val="115000"/>
              </a:lnSpc>
              <a:spcBef>
                <a:spcPts val="400"/>
              </a:spcBef>
              <a:spcAft>
                <a:spcPts val="0"/>
              </a:spcAft>
              <a:buClr>
                <a:schemeClr val="dk1"/>
              </a:buClr>
              <a:buSzPts val="1100"/>
              <a:buFont typeface="Arial"/>
              <a:buNone/>
            </a:pPr>
            <a:r>
              <a:rPr lang="en-US" sz="1200" dirty="0"/>
              <a:t>All of ONMS programs have a thread of ocean literacy in them:</a:t>
            </a:r>
            <a:endParaRPr sz="1200" dirty="0"/>
          </a:p>
          <a:p>
            <a:pPr marL="457200" lvl="0" indent="-304800" algn="l" rtl="0">
              <a:lnSpc>
                <a:spcPct val="115000"/>
              </a:lnSpc>
              <a:spcBef>
                <a:spcPts val="0"/>
              </a:spcBef>
              <a:spcAft>
                <a:spcPts val="0"/>
              </a:spcAft>
              <a:buSzPts val="1200"/>
              <a:buChar char="●"/>
            </a:pPr>
            <a:r>
              <a:rPr lang="en-US" sz="1200" dirty="0"/>
              <a:t>Their visitor centers have the principles on the walls for guests to see (and you’ll see an example of that in a few minutes),</a:t>
            </a:r>
            <a:endParaRPr sz="1200" dirty="0"/>
          </a:p>
          <a:p>
            <a:pPr marL="457200" lvl="0" indent="-304800" algn="l" rtl="0">
              <a:lnSpc>
                <a:spcPct val="115000"/>
              </a:lnSpc>
              <a:spcBef>
                <a:spcPts val="0"/>
              </a:spcBef>
              <a:spcAft>
                <a:spcPts val="0"/>
              </a:spcAft>
              <a:buSzPts val="1200"/>
              <a:buChar char="●"/>
            </a:pPr>
            <a:r>
              <a:rPr lang="en-US" sz="1200" dirty="0"/>
              <a:t>School programs incorporate them into their main themes and objectives,</a:t>
            </a:r>
            <a:endParaRPr sz="1200" dirty="0"/>
          </a:p>
          <a:p>
            <a:pPr marL="457200" lvl="0" indent="-304800" algn="l" rtl="0">
              <a:lnSpc>
                <a:spcPct val="115000"/>
              </a:lnSpc>
              <a:spcBef>
                <a:spcPts val="0"/>
              </a:spcBef>
              <a:spcAft>
                <a:spcPts val="0"/>
              </a:spcAft>
              <a:buSzPts val="1200"/>
              <a:buChar char="●"/>
            </a:pPr>
            <a:r>
              <a:rPr lang="en-US" sz="1200" dirty="0"/>
              <a:t>Lesson plans identify which OL principles they are meeting and</a:t>
            </a:r>
            <a:endParaRPr sz="1200" dirty="0"/>
          </a:p>
          <a:p>
            <a:pPr marL="457200" lvl="0" indent="-304800" algn="l" rtl="0">
              <a:lnSpc>
                <a:spcPct val="115000"/>
              </a:lnSpc>
              <a:spcBef>
                <a:spcPts val="0"/>
              </a:spcBef>
              <a:spcAft>
                <a:spcPts val="0"/>
              </a:spcAft>
              <a:buSzPts val="1200"/>
              <a:buChar char="●"/>
            </a:pPr>
            <a:r>
              <a:rPr lang="en-US" sz="1200" dirty="0"/>
              <a:t>and the OLP are considered in developing all outreach materials OLP</a:t>
            </a:r>
            <a:endParaRPr sz="1200" dirty="0"/>
          </a:p>
          <a:p>
            <a:pPr marL="0" lvl="0" indent="0" algn="l" rtl="0">
              <a:lnSpc>
                <a:spcPct val="115000"/>
              </a:lnSpc>
              <a:spcBef>
                <a:spcPts val="400"/>
              </a:spcBef>
              <a:spcAft>
                <a:spcPts val="0"/>
              </a:spcAft>
              <a:buSzPts val="1400"/>
              <a:buNone/>
            </a:pPr>
            <a:r>
              <a:rPr lang="en-US" sz="1200" dirty="0"/>
              <a:t>Finally, </a:t>
            </a:r>
            <a:r>
              <a:rPr lang="en-US" sz="1200" dirty="0" smtClean="0"/>
              <a:t>Sanctuaries</a:t>
            </a:r>
            <a:r>
              <a:rPr lang="en-US" sz="1200" dirty="0"/>
              <a:t>’ educators focus on ocean and climate literacy in the evaluation of their programs.  For example, when they focus on </a:t>
            </a:r>
            <a:r>
              <a:rPr lang="en-US" sz="1200" dirty="0" smtClean="0"/>
              <a:t>stewardship </a:t>
            </a:r>
            <a:r>
              <a:rPr lang="en-US" sz="1200" dirty="0"/>
              <a:t>actions in programs offered at NMS, they link that action to EP6 - </a:t>
            </a:r>
            <a:r>
              <a:rPr lang="en-US" sz="1200" dirty="0" smtClean="0"/>
              <a:t>the </a:t>
            </a:r>
            <a:r>
              <a:rPr lang="en-US" sz="1200" dirty="0"/>
              <a:t>inextricable interconnection between humans and the ocean. </a:t>
            </a:r>
            <a:endParaRPr sz="1200" dirty="0"/>
          </a:p>
        </p:txBody>
      </p:sp>
      <p:sp>
        <p:nvSpPr>
          <p:cNvPr id="847" name="Google Shape;847;p4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400"/>
              </a:spcBef>
              <a:spcAft>
                <a:spcPts val="0"/>
              </a:spcAft>
              <a:buClr>
                <a:schemeClr val="dk1"/>
              </a:buClr>
              <a:buSzPts val="1100"/>
              <a:buFont typeface="Arial"/>
              <a:buNone/>
            </a:pPr>
            <a:r>
              <a:rPr lang="en-US" sz="1200" dirty="0"/>
              <a:t>And here’s an example from the Seattle Aquarium… they infused the OL principles and concepts into their mission and messaging plan.</a:t>
            </a:r>
            <a:endParaRPr sz="1200" dirty="0"/>
          </a:p>
          <a:p>
            <a:pPr marL="0" lvl="0" indent="0" algn="l" rtl="0">
              <a:lnSpc>
                <a:spcPct val="115000"/>
              </a:lnSpc>
              <a:spcBef>
                <a:spcPts val="400"/>
              </a:spcBef>
              <a:spcAft>
                <a:spcPts val="0"/>
              </a:spcAft>
              <a:buClr>
                <a:schemeClr val="dk1"/>
              </a:buClr>
              <a:buSzPts val="1100"/>
              <a:buFont typeface="Arial"/>
              <a:buNone/>
            </a:pPr>
            <a:r>
              <a:rPr lang="en-US" sz="1200" dirty="0"/>
              <a:t>Again,</a:t>
            </a:r>
            <a:r>
              <a:rPr lang="en-US" sz="1200" b="1" dirty="0"/>
              <a:t> don’t try to read the words on the right. </a:t>
            </a:r>
            <a:r>
              <a:rPr lang="en-US" sz="1200" dirty="0"/>
              <a:t> </a:t>
            </a:r>
            <a:endParaRPr sz="1200" dirty="0"/>
          </a:p>
          <a:p>
            <a:pPr marL="0" lvl="0" indent="0" algn="l" rtl="0">
              <a:lnSpc>
                <a:spcPct val="115000"/>
              </a:lnSpc>
              <a:spcBef>
                <a:spcPts val="400"/>
              </a:spcBef>
              <a:spcAft>
                <a:spcPts val="0"/>
              </a:spcAft>
              <a:buSzPts val="1400"/>
              <a:buNone/>
            </a:pPr>
            <a:r>
              <a:rPr lang="en-US" sz="1200" dirty="0"/>
              <a:t>What this is showing is how the aquarium has taken the ocean literacy principles and concepts as outcomes and applied a regional filter to the messages that they are sending throughout the visitor experience at the aquarium and in their programs.     </a:t>
            </a:r>
            <a:endParaRPr sz="1200" dirty="0"/>
          </a:p>
        </p:txBody>
      </p:sp>
      <p:sp>
        <p:nvSpPr>
          <p:cNvPr id="856" name="Google Shape;856;p5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Google Shape;864;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400"/>
              </a:spcBef>
              <a:spcAft>
                <a:spcPts val="0"/>
              </a:spcAft>
              <a:buSzPts val="1400"/>
              <a:buNone/>
            </a:pPr>
            <a:r>
              <a:rPr lang="en-US" sz="1200" i="1"/>
              <a:t>[Note to speaker: The wordle is in the shape of Alaska (if anyone asks)]</a:t>
            </a:r>
            <a:endParaRPr sz="1200" i="1"/>
          </a:p>
          <a:p>
            <a:pPr marL="0" marR="0" lvl="0" indent="0" algn="l" rtl="0">
              <a:lnSpc>
                <a:spcPct val="100000"/>
              </a:lnSpc>
              <a:spcBef>
                <a:spcPts val="400"/>
              </a:spcBef>
              <a:spcAft>
                <a:spcPts val="0"/>
              </a:spcAft>
              <a:buSzPts val="1400"/>
              <a:buNone/>
            </a:pPr>
            <a:r>
              <a:rPr lang="en-US" sz="1200"/>
              <a:t>The Alaska Sealife Center is another example where an aquarium is using the Ocean Literacy Framework to guide their programs and messaging holistically.</a:t>
            </a:r>
            <a:endParaRPr sz="1200"/>
          </a:p>
          <a:p>
            <a:pPr marL="457200" marR="0" lvl="0" indent="-304800" algn="l" rtl="0">
              <a:lnSpc>
                <a:spcPct val="100000"/>
              </a:lnSpc>
              <a:spcBef>
                <a:spcPts val="400"/>
              </a:spcBef>
              <a:spcAft>
                <a:spcPts val="0"/>
              </a:spcAft>
              <a:buSzPts val="1200"/>
              <a:buChar char="●"/>
            </a:pPr>
            <a:r>
              <a:rPr lang="en-US" sz="1200"/>
              <a:t>All their Informal programming for visitors has to be based on the Framework (EPs, FCs and Scope and Sequence)</a:t>
            </a:r>
            <a:endParaRPr sz="1200"/>
          </a:p>
          <a:p>
            <a:pPr marL="457200" lvl="0" indent="-304800" algn="l" rtl="0">
              <a:lnSpc>
                <a:spcPct val="100000"/>
              </a:lnSpc>
              <a:spcBef>
                <a:spcPts val="0"/>
              </a:spcBef>
              <a:spcAft>
                <a:spcPts val="0"/>
              </a:spcAft>
              <a:buSzPts val="1200"/>
              <a:buChar char="●"/>
            </a:pPr>
            <a:r>
              <a:rPr lang="en-US" sz="1200"/>
              <a:t>OL principles and concepts provide themes for various workshops and school programs and presentations at education conferences</a:t>
            </a:r>
            <a:endParaRPr sz="1200"/>
          </a:p>
          <a:p>
            <a:pPr marL="457200" lvl="0" indent="-304800" algn="l" rtl="0">
              <a:lnSpc>
                <a:spcPct val="100000"/>
              </a:lnSpc>
              <a:spcBef>
                <a:spcPts val="0"/>
              </a:spcBef>
              <a:spcAft>
                <a:spcPts val="0"/>
              </a:spcAft>
              <a:buSzPts val="1200"/>
              <a:buChar char="●"/>
            </a:pPr>
            <a:r>
              <a:rPr lang="en-US" sz="1200"/>
              <a:t>The Sealife Center has the 7 OLP are prominently displayed as posters in their on-site classroom.  </a:t>
            </a:r>
            <a:endParaRPr sz="1200"/>
          </a:p>
          <a:p>
            <a:pPr marL="0" marR="0" lvl="0" indent="0" algn="l" rtl="0">
              <a:lnSpc>
                <a:spcPct val="100000"/>
              </a:lnSpc>
              <a:spcBef>
                <a:spcPts val="400"/>
              </a:spcBef>
              <a:spcAft>
                <a:spcPts val="0"/>
              </a:spcAft>
              <a:buSzPts val="1400"/>
              <a:buNone/>
            </a:pPr>
            <a:endParaRPr>
              <a:latin typeface="Lato"/>
              <a:ea typeface="Lato"/>
              <a:cs typeface="Lato"/>
              <a:sym typeface="Lato"/>
            </a:endParaRPr>
          </a:p>
        </p:txBody>
      </p:sp>
      <p:sp>
        <p:nvSpPr>
          <p:cNvPr id="865" name="Google Shape;865;p51: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5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Need to note that the OL guide had an influence on funding from NSF and NOAA for a number of years (roughly 2006-2014) and as a result there were instructional materials, web sites, exhibitions, educator professional development and a national network of centers (NSF’s Centers for Ocean Science Education Excellence or COSEE) that all used the ocean literacy EPs and FCs and some the OL scope &amp; sequence in their products and programs.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Additionally, several conferences have used the OL principles as thematic areas:</a:t>
            </a:r>
            <a:endParaRPr dirty="0"/>
          </a:p>
          <a:p>
            <a:pPr marL="457200" lvl="0" indent="-317500" algn="l" rtl="0">
              <a:lnSpc>
                <a:spcPct val="100000"/>
              </a:lnSpc>
              <a:spcBef>
                <a:spcPts val="0"/>
              </a:spcBef>
              <a:spcAft>
                <a:spcPts val="0"/>
              </a:spcAft>
              <a:buSzPts val="1400"/>
              <a:buChar char="●"/>
            </a:pPr>
            <a:r>
              <a:rPr lang="en-US" dirty="0"/>
              <a:t>NMEA’s annual conference asks presenters to identify the EPs their session addresses.</a:t>
            </a:r>
            <a:endParaRPr dirty="0"/>
          </a:p>
          <a:p>
            <a:pPr marL="457200" lvl="0" indent="-317500" algn="l" rtl="0">
              <a:lnSpc>
                <a:spcPct val="100000"/>
              </a:lnSpc>
              <a:spcBef>
                <a:spcPts val="0"/>
              </a:spcBef>
              <a:spcAft>
                <a:spcPts val="0"/>
              </a:spcAft>
              <a:buSzPts val="1400"/>
              <a:buChar char="●"/>
            </a:pPr>
            <a:r>
              <a:rPr lang="en-US" dirty="0"/>
              <a:t>The New England Ocean Science Education Collaborative (NEOSEC) chooses a different EP as its theme for each biennial summit</a:t>
            </a:r>
            <a:endParaRPr dirty="0"/>
          </a:p>
          <a:p>
            <a:pPr marL="457200" lvl="0" indent="-317500" algn="l" rtl="0">
              <a:lnSpc>
                <a:spcPct val="100000"/>
              </a:lnSpc>
              <a:spcBef>
                <a:spcPts val="0"/>
              </a:spcBef>
              <a:spcAft>
                <a:spcPts val="0"/>
              </a:spcAft>
              <a:buSzPts val="1400"/>
              <a:buChar char="●"/>
            </a:pPr>
            <a:r>
              <a:rPr lang="en-US" dirty="0"/>
              <a:t>NAAEE has offered ocean-focused strands</a:t>
            </a:r>
            <a:r>
              <a:rPr lang="en-US" dirty="0" smtClean="0"/>
              <a:t>, roundtables, and </a:t>
            </a:r>
            <a:r>
              <a:rPr lang="en-US" dirty="0"/>
              <a:t>networking gatherings at conferences past. </a:t>
            </a:r>
            <a:endParaRPr dirty="0"/>
          </a:p>
        </p:txBody>
      </p:sp>
      <p:sp>
        <p:nvSpPr>
          <p:cNvPr id="873" name="Google Shape;873;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p53: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SzPts val="1400"/>
              <a:buChar char="●"/>
            </a:pPr>
            <a:r>
              <a:rPr lang="en-US" dirty="0"/>
              <a:t>Ocean Literacy in the United States gained attention around the world and resulted in the formation of these organizations to focus on Ocean Literacy in the specific global regions.  </a:t>
            </a:r>
            <a:endParaRPr dirty="0"/>
          </a:p>
          <a:p>
            <a:pPr marL="457200" marR="0" lvl="0" indent="-317500" algn="l" rtl="0">
              <a:lnSpc>
                <a:spcPct val="100000"/>
              </a:lnSpc>
              <a:spcBef>
                <a:spcPts val="0"/>
              </a:spcBef>
              <a:spcAft>
                <a:spcPts val="0"/>
              </a:spcAft>
              <a:buSzPts val="1400"/>
              <a:buChar char="●"/>
            </a:pPr>
            <a:r>
              <a:rPr lang="en-US" dirty="0"/>
              <a:t>NMEA conferences begat the International Pacific Marine Educators Network - IPMEN (Maui 2005) - and the European Marine Science Educators Association  - EMSEA  (Boston 2011), and the Asia Marine Educators Association -  AMEA (Rhode Island 2015)</a:t>
            </a:r>
            <a:endParaRPr dirty="0"/>
          </a:p>
          <a:p>
            <a:pPr marL="457200" marR="0" lvl="0" indent="-317500" algn="l" rtl="0">
              <a:lnSpc>
                <a:spcPct val="100000"/>
              </a:lnSpc>
              <a:spcBef>
                <a:spcPts val="0"/>
              </a:spcBef>
              <a:spcAft>
                <a:spcPts val="0"/>
              </a:spcAft>
              <a:buSzPts val="1400"/>
              <a:buChar char="●"/>
            </a:pPr>
            <a:r>
              <a:rPr lang="en-US" dirty="0" err="1"/>
              <a:t>CaNOE</a:t>
            </a:r>
            <a:r>
              <a:rPr lang="en-US" dirty="0"/>
              <a:t> - the Canadian Network for Ocean Education - formed in 2015</a:t>
            </a:r>
            <a:endParaRPr dirty="0"/>
          </a:p>
          <a:p>
            <a:pPr marL="457200" marR="0" lvl="0" indent="-317500" algn="l" rtl="0">
              <a:lnSpc>
                <a:spcPct val="100000"/>
              </a:lnSpc>
              <a:spcBef>
                <a:spcPts val="0"/>
              </a:spcBef>
              <a:spcAft>
                <a:spcPts val="0"/>
              </a:spcAft>
              <a:buSzPts val="1400"/>
              <a:buChar char="●"/>
            </a:pPr>
            <a:r>
              <a:rPr lang="en-US" dirty="0"/>
              <a:t>Want to know more about these organizations?   Links are provided in the handout of web sites.</a:t>
            </a:r>
            <a:endParaRPr dirty="0"/>
          </a:p>
        </p:txBody>
      </p:sp>
      <p:sp>
        <p:nvSpPr>
          <p:cNvPr id="885" name="Google Shape;885;p53: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56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5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t>These are examples of how countries and networks of countries have dedicated funding and other resources to support Ocean Literacy.  </a:t>
            </a:r>
            <a:endParaRPr b="1" dirty="0"/>
          </a:p>
          <a:p>
            <a:pPr marL="457200" lvl="0" indent="-317500" algn="l" rtl="0">
              <a:lnSpc>
                <a:spcPct val="100000"/>
              </a:lnSpc>
              <a:spcBef>
                <a:spcPts val="0"/>
              </a:spcBef>
              <a:spcAft>
                <a:spcPts val="0"/>
              </a:spcAft>
              <a:buSzPts val="1400"/>
              <a:buChar char="●"/>
            </a:pPr>
            <a:r>
              <a:rPr lang="en-US" dirty="0"/>
              <a:t>The European Commission funded “Sea Change”, a partnership of 17 organizations across Europe. This project (which ended in 2018) aimed to establish a fundamental “Sea Change” in the way European citizens view their relationship with the sea, by empowering them, as Ocean Literate citizens, to take direct and sustainable action towards a healthy ocean, healthy communities and ultimately a healthy planet. </a:t>
            </a:r>
            <a:endParaRPr dirty="0"/>
          </a:p>
          <a:p>
            <a:pPr marL="457200" lvl="0" indent="-317500" algn="l" rtl="0">
              <a:lnSpc>
                <a:spcPct val="100000"/>
              </a:lnSpc>
              <a:spcBef>
                <a:spcPts val="0"/>
              </a:spcBef>
              <a:spcAft>
                <a:spcPts val="0"/>
              </a:spcAft>
              <a:buSzPts val="1400"/>
              <a:buChar char="●"/>
            </a:pPr>
            <a:r>
              <a:rPr lang="en-US" dirty="0" err="1"/>
              <a:t>ResponSEAble</a:t>
            </a:r>
            <a:r>
              <a:rPr lang="en-US" dirty="0"/>
              <a:t> is a project of 15 partners across Europe. Their focus is to “help people understand their connection to the sea.” Currently in the last year of funding (funding period ends in 2019).</a:t>
            </a:r>
            <a:endParaRPr dirty="0"/>
          </a:p>
          <a:p>
            <a:pPr marL="457200" lvl="0" indent="-317500" algn="l" rtl="0">
              <a:lnSpc>
                <a:spcPct val="100000"/>
              </a:lnSpc>
              <a:spcBef>
                <a:spcPts val="0"/>
              </a:spcBef>
              <a:spcAft>
                <a:spcPts val="0"/>
              </a:spcAft>
              <a:buSzPts val="1400"/>
              <a:buChar char="●"/>
            </a:pPr>
            <a:r>
              <a:rPr lang="en-US" dirty="0"/>
              <a:t>The Atlantic Ocean Research Alliance (AORA) is a cooperative effort </a:t>
            </a:r>
            <a:r>
              <a:rPr lang="en-US" sz="1200" b="0" i="0" u="none" strike="noStrike" cap="none" dirty="0">
                <a:solidFill>
                  <a:schemeClr val="dk1"/>
                </a:solidFill>
                <a:latin typeface="Arial"/>
                <a:ea typeface="Arial"/>
                <a:cs typeface="Arial"/>
                <a:sym typeface="Arial"/>
              </a:rPr>
              <a:t>between Europe, Canada, and the US (signatories of the Galway agreement in May 2013). Their mission is to explore, understand, harness and manage the Atlantic Ocean's potential focuses on five key areas of cooperation: </a:t>
            </a:r>
            <a:endParaRPr sz="1200" b="0" i="0" u="none" strike="noStrike" cap="none" dirty="0">
              <a:solidFill>
                <a:schemeClr val="dk1"/>
              </a:solidFill>
              <a:latin typeface="Arial"/>
              <a:ea typeface="Arial"/>
              <a:cs typeface="Arial"/>
              <a:sym typeface="Arial"/>
            </a:endParaRPr>
          </a:p>
          <a:p>
            <a:pPr marL="914400" lvl="1" indent="-317500" algn="l" rtl="0">
              <a:lnSpc>
                <a:spcPct val="100000"/>
              </a:lnSpc>
              <a:spcBef>
                <a:spcPts val="0"/>
              </a:spcBef>
              <a:spcAft>
                <a:spcPts val="0"/>
              </a:spcAft>
              <a:buSzPts val="1400"/>
              <a:buChar char="○"/>
            </a:pPr>
            <a:r>
              <a:rPr lang="en-US" sz="1200" b="0" i="0" u="none" strike="noStrike" cap="none" dirty="0">
                <a:solidFill>
                  <a:schemeClr val="dk1"/>
                </a:solidFill>
                <a:latin typeface="Arial"/>
                <a:ea typeface="Arial"/>
                <a:cs typeface="Arial"/>
                <a:sym typeface="Arial"/>
              </a:rPr>
              <a:t>mapping the Atlantic Ocean</a:t>
            </a:r>
            <a:endParaRPr sz="1200" b="0" i="0" u="none" strike="noStrike" cap="none" dirty="0">
              <a:solidFill>
                <a:schemeClr val="dk1"/>
              </a:solidFill>
              <a:latin typeface="Arial"/>
              <a:ea typeface="Arial"/>
              <a:cs typeface="Arial"/>
              <a:sym typeface="Arial"/>
            </a:endParaRPr>
          </a:p>
          <a:p>
            <a:pPr marL="914400" lvl="1" indent="-317500" algn="l" rtl="0">
              <a:lnSpc>
                <a:spcPct val="100000"/>
              </a:lnSpc>
              <a:spcBef>
                <a:spcPts val="0"/>
              </a:spcBef>
              <a:spcAft>
                <a:spcPts val="0"/>
              </a:spcAft>
              <a:buClr>
                <a:srgbClr val="000000"/>
              </a:buClr>
              <a:buSzPts val="1400"/>
              <a:buChar char="○"/>
            </a:pPr>
            <a:r>
              <a:rPr lang="en-US" sz="1200" b="0" i="0" u="none" strike="noStrike" cap="none" dirty="0">
                <a:solidFill>
                  <a:schemeClr val="dk1"/>
                </a:solidFill>
                <a:latin typeface="Arial"/>
                <a:ea typeface="Arial"/>
                <a:cs typeface="Arial"/>
                <a:sym typeface="Arial"/>
              </a:rPr>
              <a:t>observing and </a:t>
            </a:r>
            <a:r>
              <a:rPr lang="en-US" sz="1200" b="0" i="0" u="none" strike="noStrike" cap="none" dirty="0" err="1">
                <a:solidFill>
                  <a:schemeClr val="dk1"/>
                </a:solidFill>
                <a:latin typeface="Arial"/>
                <a:ea typeface="Arial"/>
                <a:cs typeface="Arial"/>
                <a:sym typeface="Arial"/>
              </a:rPr>
              <a:t>analysing</a:t>
            </a:r>
            <a:r>
              <a:rPr lang="en-US" sz="1200" b="0" i="0" u="none" strike="noStrike" cap="none" dirty="0">
                <a:solidFill>
                  <a:schemeClr val="dk1"/>
                </a:solidFill>
                <a:latin typeface="Arial"/>
                <a:ea typeface="Arial"/>
                <a:cs typeface="Arial"/>
                <a:sym typeface="Arial"/>
              </a:rPr>
              <a:t> ocean systems</a:t>
            </a:r>
            <a:endParaRPr sz="1200" b="0" i="0" u="none" strike="noStrike" cap="none" dirty="0">
              <a:solidFill>
                <a:schemeClr val="dk1"/>
              </a:solidFill>
              <a:latin typeface="Arial"/>
              <a:ea typeface="Arial"/>
              <a:cs typeface="Arial"/>
              <a:sym typeface="Arial"/>
            </a:endParaRPr>
          </a:p>
          <a:p>
            <a:pPr marL="914400" lvl="1" indent="-317500" algn="l" rtl="0">
              <a:lnSpc>
                <a:spcPct val="100000"/>
              </a:lnSpc>
              <a:spcBef>
                <a:spcPts val="0"/>
              </a:spcBef>
              <a:spcAft>
                <a:spcPts val="0"/>
              </a:spcAft>
              <a:buSzPts val="1400"/>
              <a:buChar char="○"/>
            </a:pPr>
            <a:r>
              <a:rPr lang="en-US" sz="1200" b="0" i="0" u="none" strike="noStrike" cap="none" dirty="0">
                <a:solidFill>
                  <a:schemeClr val="dk1"/>
                </a:solidFill>
                <a:latin typeface="Arial"/>
                <a:ea typeface="Arial"/>
                <a:cs typeface="Arial"/>
                <a:sym typeface="Arial"/>
              </a:rPr>
              <a:t>sustainable use of living marine resources (food from the ocean)</a:t>
            </a:r>
            <a:endParaRPr sz="1200" b="0" i="0" u="none" strike="noStrike" cap="none" dirty="0">
              <a:solidFill>
                <a:schemeClr val="dk1"/>
              </a:solidFill>
              <a:latin typeface="Arial"/>
              <a:ea typeface="Arial"/>
              <a:cs typeface="Arial"/>
              <a:sym typeface="Arial"/>
            </a:endParaRPr>
          </a:p>
          <a:p>
            <a:pPr marL="914400" lvl="1" indent="-317500" algn="l" rtl="0">
              <a:lnSpc>
                <a:spcPct val="100000"/>
              </a:lnSpc>
              <a:spcBef>
                <a:spcPts val="0"/>
              </a:spcBef>
              <a:spcAft>
                <a:spcPts val="0"/>
              </a:spcAft>
              <a:buSzPts val="1400"/>
              <a:buChar char="○"/>
            </a:pPr>
            <a:r>
              <a:rPr lang="en-US" sz="1200" b="0" i="0" u="none" strike="noStrike" cap="none" dirty="0">
                <a:solidFill>
                  <a:schemeClr val="dk1"/>
                </a:solidFill>
                <a:latin typeface="Arial"/>
                <a:ea typeface="Arial"/>
                <a:cs typeface="Arial"/>
                <a:sym typeface="Arial"/>
              </a:rPr>
              <a:t>marine research for a healthy ocean; and</a:t>
            </a:r>
            <a:endParaRPr sz="1200" b="0" i="0" u="none" strike="noStrike" cap="none" dirty="0">
              <a:solidFill>
                <a:schemeClr val="dk1"/>
              </a:solidFill>
              <a:latin typeface="Arial"/>
              <a:ea typeface="Arial"/>
              <a:cs typeface="Arial"/>
              <a:sym typeface="Arial"/>
            </a:endParaRPr>
          </a:p>
          <a:p>
            <a:pPr marL="914400" lvl="1" indent="-317500" algn="l" rtl="0">
              <a:lnSpc>
                <a:spcPct val="100000"/>
              </a:lnSpc>
              <a:spcBef>
                <a:spcPts val="0"/>
              </a:spcBef>
              <a:spcAft>
                <a:spcPts val="0"/>
              </a:spcAft>
              <a:buSzPts val="1400"/>
              <a:buChar char="○"/>
            </a:pPr>
            <a:r>
              <a:rPr lang="en-US" sz="1200" b="1" i="0" u="none" strike="noStrike" cap="none" dirty="0">
                <a:solidFill>
                  <a:schemeClr val="dk1"/>
                </a:solidFill>
                <a:latin typeface="Arial"/>
                <a:ea typeface="Arial"/>
                <a:cs typeface="Arial"/>
                <a:sym typeface="Arial"/>
              </a:rPr>
              <a:t>ocean literacy.</a:t>
            </a:r>
            <a:endParaRPr sz="1200" b="1" i="0" u="none" strike="noStrike" cap="none" dirty="0">
              <a:solidFill>
                <a:schemeClr val="dk1"/>
              </a:solidFill>
              <a:latin typeface="Arial"/>
              <a:ea typeface="Arial"/>
              <a:cs typeface="Arial"/>
              <a:sym typeface="Arial"/>
            </a:endParaRPr>
          </a:p>
        </p:txBody>
      </p:sp>
      <p:sp>
        <p:nvSpPr>
          <p:cNvPr id="896" name="Google Shape;896;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5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US" dirty="0"/>
              <a:t>The International Ocean Literacy Survey (or IOLS) was developed to provide an open-source instrument to measure ocean literacy in the US and internationally among 15-17 year olds.  </a:t>
            </a:r>
            <a:endParaRPr dirty="0"/>
          </a:p>
          <a:p>
            <a:pPr marL="457200" lvl="0" indent="-317500" algn="l" rtl="0">
              <a:lnSpc>
                <a:spcPct val="100000"/>
              </a:lnSpc>
              <a:spcBef>
                <a:spcPts val="0"/>
              </a:spcBef>
              <a:spcAft>
                <a:spcPts val="0"/>
              </a:spcAft>
              <a:buSzPts val="1400"/>
              <a:buChar char="●"/>
            </a:pPr>
            <a:r>
              <a:rPr lang="en-US" dirty="0"/>
              <a:t>Many </a:t>
            </a:r>
            <a:r>
              <a:rPr lang="en-US" sz="1200" b="0" i="0" u="none" strike="noStrike" cap="none" dirty="0" smtClean="0">
                <a:solidFill>
                  <a:schemeClr val="dk1"/>
                </a:solidFill>
                <a:effectLst/>
                <a:latin typeface="Arial"/>
                <a:ea typeface="Arial"/>
                <a:cs typeface="Arial"/>
                <a:sym typeface="Arial"/>
              </a:rPr>
              <a:t>governments and organizations</a:t>
            </a:r>
            <a:r>
              <a:rPr lang="en-US" dirty="0" smtClean="0"/>
              <a:t> </a:t>
            </a:r>
            <a:r>
              <a:rPr lang="en-US" dirty="0"/>
              <a:t>around the world have been making investments to improve Ocean Literacy based on the Ocean Literacy Framework, but have had no way to know if these efforts are having any impact. So starting in 2015, a questionnaire was created whose questions are aligned to the 45 fundamental concepts of Ocean Literacy.</a:t>
            </a:r>
            <a:endParaRPr dirty="0"/>
          </a:p>
          <a:p>
            <a:pPr marL="457200" lvl="0" indent="-317500" algn="l" rtl="0">
              <a:spcBef>
                <a:spcPts val="0"/>
              </a:spcBef>
              <a:spcAft>
                <a:spcPts val="0"/>
              </a:spcAft>
              <a:buSzPts val="1400"/>
              <a:buChar char="●"/>
            </a:pPr>
            <a:r>
              <a:rPr lang="en-US" dirty="0"/>
              <a:t>At this stage, the instrument is still in development. This survey instrument has gone through several iterations of development with significant international collaboration, involving organizations and government agencies from 24 countries and 17 languages over the years.  (Note: the image on the right is from a March 2018 peer-reviewed article about the development of the survey instrument. The bottom right - all the organizations that have partnered on this initiative.) </a:t>
            </a:r>
            <a:endParaRPr dirty="0"/>
          </a:p>
          <a:p>
            <a:pPr marL="914400" lvl="1" indent="-228600" algn="l" rtl="0">
              <a:lnSpc>
                <a:spcPct val="100000"/>
              </a:lnSpc>
              <a:spcBef>
                <a:spcPts val="0"/>
              </a:spcBef>
              <a:spcAft>
                <a:spcPts val="0"/>
              </a:spcAft>
              <a:buSzPts val="1400"/>
              <a:buNone/>
            </a:pPr>
            <a:r>
              <a:rPr lang="en-US" dirty="0"/>
              <a:t>V1: tested only in English</a:t>
            </a:r>
            <a:endParaRPr dirty="0"/>
          </a:p>
          <a:p>
            <a:pPr marL="914400" lvl="1" indent="-228600" algn="l" rtl="0">
              <a:lnSpc>
                <a:spcPct val="100000"/>
              </a:lnSpc>
              <a:spcBef>
                <a:spcPts val="0"/>
              </a:spcBef>
              <a:spcAft>
                <a:spcPts val="0"/>
              </a:spcAft>
              <a:buSzPts val="1400"/>
              <a:buNone/>
            </a:pPr>
            <a:r>
              <a:rPr lang="en-US" dirty="0"/>
              <a:t>V2: tested in 23 languages, more than 6,000 responses</a:t>
            </a:r>
            <a:endParaRPr dirty="0"/>
          </a:p>
          <a:p>
            <a:pPr marL="914400" lvl="1" indent="-228600" algn="l" rtl="0">
              <a:lnSpc>
                <a:spcPct val="100000"/>
              </a:lnSpc>
              <a:spcBef>
                <a:spcPts val="0"/>
              </a:spcBef>
              <a:spcAft>
                <a:spcPts val="0"/>
              </a:spcAft>
              <a:buSzPts val="1400"/>
              <a:buNone/>
            </a:pPr>
            <a:r>
              <a:rPr lang="en-US" dirty="0"/>
              <a:t>V3: submitted to the IOLS advisory board and updated to Version 4</a:t>
            </a:r>
            <a:endParaRPr dirty="0"/>
          </a:p>
          <a:p>
            <a:pPr marL="457200" lvl="0" indent="-317500" algn="l" rtl="0">
              <a:lnSpc>
                <a:spcPct val="100000"/>
              </a:lnSpc>
              <a:spcBef>
                <a:spcPts val="0"/>
              </a:spcBef>
              <a:spcAft>
                <a:spcPts val="0"/>
              </a:spcAft>
              <a:buSzPts val="1400"/>
              <a:buChar char="●"/>
            </a:pPr>
            <a:r>
              <a:rPr lang="en-US" dirty="0"/>
              <a:t>Version 4 was released in January 2019 in 13 languages (soon to be 14 languages).</a:t>
            </a:r>
            <a:endParaRPr dirty="0"/>
          </a:p>
          <a:p>
            <a:pPr marL="457200" lvl="0" indent="-317500" algn="l" rtl="0">
              <a:lnSpc>
                <a:spcPct val="100000"/>
              </a:lnSpc>
              <a:spcBef>
                <a:spcPts val="0"/>
              </a:spcBef>
              <a:spcAft>
                <a:spcPts val="0"/>
              </a:spcAft>
              <a:buSzPts val="1400"/>
              <a:buChar char="●"/>
            </a:pPr>
            <a:r>
              <a:rPr lang="en-US" dirty="0"/>
              <a:t>The first round of data collection with Version 4 will be completed on March 22, 2019 and the analyses will be shared with all the participating educators and the broader marine education community once the analyses are completed by the Lawrence Hall of Science. </a:t>
            </a:r>
            <a:r>
              <a:rPr lang="en-US" dirty="0">
                <a:solidFill>
                  <a:srgbClr val="9900FF"/>
                </a:solidFill>
              </a:rPr>
              <a:t>Currently, educators whose students complete Version 4 will not receive the data from their own students because the tool is still under development and by taking the survey, they are contributing to the refinement and validation of the instrument.  </a:t>
            </a:r>
            <a:endParaRPr dirty="0">
              <a:solidFill>
                <a:srgbClr val="9900FF"/>
              </a:solidFill>
            </a:endParaRPr>
          </a:p>
          <a:p>
            <a:pPr marL="457200" lvl="0" indent="-317500" algn="l" rtl="0">
              <a:lnSpc>
                <a:spcPct val="100000"/>
              </a:lnSpc>
              <a:spcBef>
                <a:spcPts val="0"/>
              </a:spcBef>
              <a:spcAft>
                <a:spcPts val="0"/>
              </a:spcAft>
              <a:buSzPts val="1400"/>
              <a:buChar char="●"/>
            </a:pPr>
            <a:r>
              <a:rPr lang="en-US" dirty="0">
                <a:solidFill>
                  <a:srgbClr val="9900FF"/>
                </a:solidFill>
              </a:rPr>
              <a:t>In the future, when the survey is in its final form, the questions will all be available online so that anyone can take the ones they are interested in and use them in school, for research, etc.</a:t>
            </a:r>
            <a:endParaRPr dirty="0">
              <a:solidFill>
                <a:srgbClr val="9900FF"/>
              </a:solidFill>
            </a:endParaRPr>
          </a:p>
          <a:p>
            <a:pPr marL="457200" lvl="0" indent="-317500" algn="l" rtl="0">
              <a:spcBef>
                <a:spcPts val="0"/>
              </a:spcBef>
              <a:spcAft>
                <a:spcPts val="0"/>
              </a:spcAft>
              <a:buClr>
                <a:srgbClr val="9900FF"/>
              </a:buClr>
              <a:buSzPts val="1400"/>
              <a:buChar char="●"/>
            </a:pPr>
            <a:r>
              <a:rPr lang="en-US" dirty="0">
                <a:solidFill>
                  <a:srgbClr val="9900FF"/>
                </a:solidFill>
              </a:rPr>
              <a:t>The survey has not been designed as a teaching tool, although one could imagine someone developing this function for it in the future, but this is not the focus of this initiative right now. </a:t>
            </a:r>
            <a:endParaRPr dirty="0">
              <a:solidFill>
                <a:srgbClr val="9900FF"/>
              </a:solidFill>
            </a:endParaRPr>
          </a:p>
          <a:p>
            <a:pPr marL="457200" lvl="0" indent="-317500" algn="l" rtl="0">
              <a:spcBef>
                <a:spcPts val="0"/>
              </a:spcBef>
              <a:spcAft>
                <a:spcPts val="0"/>
              </a:spcAft>
              <a:buClr>
                <a:srgbClr val="9900FF"/>
              </a:buClr>
              <a:buSzPts val="1400"/>
              <a:buChar char="●"/>
            </a:pPr>
            <a:r>
              <a:rPr lang="en-US" dirty="0">
                <a:solidFill>
                  <a:srgbClr val="9900FF"/>
                </a:solidFill>
              </a:rPr>
              <a:t>Finally, because of where they are in the development process, the team leading this initiative are not trying to say something about the level of ocean literacy of different demographic groups; they are testing the validity of the survey in different languages.</a:t>
            </a:r>
            <a:endParaRPr dirty="0">
              <a:solidFill>
                <a:srgbClr val="9900FF"/>
              </a:solidFill>
            </a:endParaRPr>
          </a:p>
          <a:p>
            <a:pPr marL="457200" lvl="0" indent="0" algn="l" rtl="0">
              <a:spcBef>
                <a:spcPts val="0"/>
              </a:spcBef>
              <a:spcAft>
                <a:spcPts val="0"/>
              </a:spcAft>
              <a:buNone/>
            </a:pPr>
            <a:endParaRPr dirty="0">
              <a:solidFill>
                <a:srgbClr val="9900FF"/>
              </a:solidFill>
            </a:endParaRPr>
          </a:p>
          <a:p>
            <a:pPr marL="457200" lvl="0" indent="-317500" algn="l" rtl="0">
              <a:lnSpc>
                <a:spcPct val="100000"/>
              </a:lnSpc>
              <a:spcBef>
                <a:spcPts val="0"/>
              </a:spcBef>
              <a:spcAft>
                <a:spcPts val="0"/>
              </a:spcAft>
              <a:buSzPts val="1400"/>
              <a:buChar char="●"/>
            </a:pPr>
            <a:r>
              <a:rPr lang="en-US" dirty="0"/>
              <a:t>If you would like more information on the creation of the assessment or want to get involved in using this assessment (or might know someone who does), please check out the links and contact information provided in your handout of URLs.   </a:t>
            </a:r>
            <a:endParaRPr dirty="0">
              <a:solidFill>
                <a:srgbClr val="9900FF"/>
              </a:solidFill>
            </a:endParaRPr>
          </a:p>
        </p:txBody>
      </p:sp>
      <p:sp>
        <p:nvSpPr>
          <p:cNvPr id="906" name="Google Shape;906;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5" name="Google Shape;915;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Other than the Ocean Literacy Guide itself, the NMEA Special Issue #3 is probably the most significant publication on Ocean Literacy.  Edited by Craig </a:t>
            </a:r>
            <a:r>
              <a:rPr lang="en-US" dirty="0" err="1"/>
              <a:t>Strang</a:t>
            </a:r>
            <a:r>
              <a:rPr lang="en-US" dirty="0"/>
              <a:t> and Lynn Tran, it contains the full, pull-out version of the Scope and Sequence as well as articles on how the campaign began, impacts, and research in on learning and teaching ocean and aquatic sciences.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Published in 2018, </a:t>
            </a:r>
            <a:r>
              <a:rPr lang="en-US" i="1" dirty="0"/>
              <a:t>Exemplary Practices in Marine Science Education</a:t>
            </a:r>
            <a:r>
              <a:rPr lang="en-US" dirty="0"/>
              <a:t> is the first book dedicated exclusively to marine science education and improving Ocean Literacy. The book has 24 chapters with contributors from all over the globe.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Frontiers in Marine Science is an edited journal issue focusing on Ocean Literacy, to be published in 2019. NMEA members have submitted chapters for review.</a:t>
            </a:r>
            <a:endParaRPr dirty="0"/>
          </a:p>
        </p:txBody>
      </p:sp>
      <p:sp>
        <p:nvSpPr>
          <p:cNvPr id="916" name="Google Shape;916;p5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This presentation focuses on an overview of the Ocean Literacy Framework, which comprises </a:t>
            </a:r>
            <a:r>
              <a:rPr lang="en-US" dirty="0" smtClean="0"/>
              <a:t>these</a:t>
            </a:r>
            <a:r>
              <a:rPr lang="en-US" baseline="0" dirty="0" smtClean="0"/>
              <a:t> 3 </a:t>
            </a:r>
            <a:r>
              <a:rPr lang="en-US" dirty="0" smtClean="0"/>
              <a:t>tools</a:t>
            </a:r>
            <a:r>
              <a:rPr lang="en-US" dirty="0"/>
              <a:t>. We will delve into each of these in more depth during this presentation.  </a:t>
            </a:r>
            <a:endParaRPr dirty="0"/>
          </a:p>
          <a:p>
            <a:pPr marL="0" lvl="0" indent="0" algn="l" rtl="0">
              <a:lnSpc>
                <a:spcPct val="100000"/>
              </a:lnSpc>
              <a:spcBef>
                <a:spcPts val="0"/>
              </a:spcBef>
              <a:spcAft>
                <a:spcPts val="0"/>
              </a:spcAft>
              <a:buSzPts val="1400"/>
              <a:buNone/>
            </a:pPr>
            <a:r>
              <a:rPr lang="en-US" i="1" dirty="0"/>
              <a:t>[Note to speaker:  Hold up a copy of each of these 3 tools as you mention them.]</a:t>
            </a:r>
            <a:endParaRPr i="1" dirty="0"/>
          </a:p>
        </p:txBody>
      </p:sp>
      <p:sp>
        <p:nvSpPr>
          <p:cNvPr id="444" name="Google Shape;444;p5: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6</a:t>
            </a:fld>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In the last few years, UNESCO (United Nations Educational, Scientific, and Cultural Organization) has come out with several publications and an online portal. In December 2017, </a:t>
            </a:r>
            <a:r>
              <a:rPr lang="en-US" i="1" dirty="0"/>
              <a:t>Ocean Literacy for All: A toolkit</a:t>
            </a:r>
            <a:r>
              <a:rPr lang="en-US" dirty="0"/>
              <a:t> was released. It connects the Ocean Literacy Essential Principles and Fundamental Concepts with the UNESCO Sustainable Development Goal # 14: “Conserve and sustainably use the oceans, seas, and marine resources for sustainable development.” It also includes vignettes featuring perspectives of scientists on the importance of a global population that is ocean literate. The document also shares success stories and several activities aligned to Ocean Literacy Principles and UNESCO Sustainable Development goals (SDGs).</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The OL Portal provides an online venue for sharing of Ocean Literacy resources. It has a searchable database and, for those who sign up, provides shared workspace for the global Ocean Literacy community. Note that the Ocean Portal is not just focused on ocean science but also culture. </a:t>
            </a:r>
            <a:r>
              <a:rPr lang="en-US" b="1" dirty="0"/>
              <a:t/>
            </a:r>
            <a:br>
              <a:rPr lang="en-US" b="1" dirty="0"/>
            </a:br>
            <a:r>
              <a:rPr lang="en-US" b="1" i="1" dirty="0"/>
              <a:t>[Note to speaker: if there is time in the session, GO TO THE OL PORTAL online and show the resource.]</a:t>
            </a:r>
            <a:endParaRPr b="1" i="1"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The UN Decade of Ocean Science for Sustainable Development, led by the Intergovernmental Oceanographic Commission (IOC) of UNESCO, are developing an implementation plan to kick off the decade in 2021. While the main focus is on scientific data collection and advancing ocean technology, education is a component of the plan for policy makers and the public, focusing on behavior change. The implementation plan will not be released until early 2021, so stay tuned to see how you can be involved.</a:t>
            </a:r>
            <a:br>
              <a:rPr lang="en-US" dirty="0"/>
            </a:br>
            <a:endParaRPr dirty="0"/>
          </a:p>
          <a:p>
            <a:pPr marL="0" lvl="0" indent="0" algn="l" rtl="0">
              <a:lnSpc>
                <a:spcPct val="100000"/>
              </a:lnSpc>
              <a:spcBef>
                <a:spcPts val="0"/>
              </a:spcBef>
              <a:spcAft>
                <a:spcPts val="0"/>
              </a:spcAft>
              <a:buClr>
                <a:schemeClr val="dk1"/>
              </a:buClr>
              <a:buSzPts val="1100"/>
              <a:buFont typeface="Arial"/>
              <a:buNone/>
            </a:pPr>
            <a:endParaRPr dirty="0"/>
          </a:p>
        </p:txBody>
      </p:sp>
      <p:sp>
        <p:nvSpPr>
          <p:cNvPr id="926" name="Google Shape;926;p57: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4f62fb3ef4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6" name="Google Shape;936;g4f62fb3ef4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200" b="0" i="0" u="none" strike="noStrike" cap="none">
              <a:solidFill>
                <a:schemeClr val="dk1"/>
              </a:solidFill>
              <a:latin typeface="Arial"/>
              <a:ea typeface="Arial"/>
              <a:cs typeface="Arial"/>
              <a:sym typeface="Arial"/>
            </a:endParaRPr>
          </a:p>
        </p:txBody>
      </p:sp>
      <p:sp>
        <p:nvSpPr>
          <p:cNvPr id="937" name="Google Shape;937;g4f62fb3ef4_0_53: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61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200" b="0" i="0" u="none" strike="noStrike" cap="none">
              <a:solidFill>
                <a:schemeClr val="dk1"/>
              </a:solidFill>
              <a:latin typeface="Arial"/>
              <a:ea typeface="Arial"/>
              <a:cs typeface="Arial"/>
              <a:sym typeface="Arial"/>
            </a:endParaRPr>
          </a:p>
        </p:txBody>
      </p:sp>
      <p:sp>
        <p:nvSpPr>
          <p:cNvPr id="949" name="Google Shape;949;p5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59: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480"/>
              </a:spcBef>
              <a:spcAft>
                <a:spcPts val="0"/>
              </a:spcAft>
              <a:buClr>
                <a:schemeClr val="accent1"/>
              </a:buClr>
              <a:buSzPts val="1200"/>
              <a:buChar char="•"/>
            </a:pPr>
            <a:r>
              <a:rPr lang="en-US" dirty="0"/>
              <a:t>Obtain copies of the framework documents</a:t>
            </a:r>
            <a:endParaRPr dirty="0"/>
          </a:p>
          <a:p>
            <a:pPr marL="914400" lvl="1" indent="-304800" algn="l" rtl="0">
              <a:lnSpc>
                <a:spcPct val="100000"/>
              </a:lnSpc>
              <a:spcBef>
                <a:spcPts val="400"/>
              </a:spcBef>
              <a:spcAft>
                <a:spcPts val="0"/>
              </a:spcAft>
              <a:buClr>
                <a:schemeClr val="accent1"/>
              </a:buClr>
              <a:buSzPts val="1200"/>
              <a:buChar char="•"/>
            </a:pPr>
            <a:r>
              <a:rPr lang="en-US" dirty="0"/>
              <a:t>Download the Guide and the National Marine Educators Association Special Report #3 on Ocean Literacy (visit …)</a:t>
            </a:r>
            <a:endParaRPr dirty="0"/>
          </a:p>
          <a:p>
            <a:pPr marL="457200" lvl="0" indent="-304800" algn="l" rtl="0">
              <a:lnSpc>
                <a:spcPct val="100000"/>
              </a:lnSpc>
              <a:spcBef>
                <a:spcPts val="480"/>
              </a:spcBef>
              <a:spcAft>
                <a:spcPts val="0"/>
              </a:spcAft>
              <a:buClr>
                <a:schemeClr val="accent1"/>
              </a:buClr>
              <a:buSzPts val="1200"/>
              <a:buChar char="•"/>
            </a:pPr>
            <a:r>
              <a:rPr lang="en-US" dirty="0"/>
              <a:t>Join an organization that is promoting ocean Literacy</a:t>
            </a:r>
            <a:endParaRPr dirty="0"/>
          </a:p>
          <a:p>
            <a:pPr marL="914400" lvl="1" indent="-304800" algn="l" rtl="0">
              <a:lnSpc>
                <a:spcPct val="100000"/>
              </a:lnSpc>
              <a:spcBef>
                <a:spcPts val="400"/>
              </a:spcBef>
              <a:spcAft>
                <a:spcPts val="0"/>
              </a:spcAft>
              <a:buClr>
                <a:schemeClr val="accent1"/>
              </a:buClr>
              <a:buSzPts val="1200"/>
              <a:buChar char="•"/>
            </a:pPr>
            <a:r>
              <a:rPr lang="en-US" dirty="0"/>
              <a:t>e.g., National Marine Educators Association (NMEA) and its regional chapters.</a:t>
            </a:r>
            <a:endParaRPr dirty="0"/>
          </a:p>
          <a:p>
            <a:pPr marL="457200" lvl="0" indent="-304800" algn="l" rtl="0">
              <a:lnSpc>
                <a:spcPct val="100000"/>
              </a:lnSpc>
              <a:spcBef>
                <a:spcPts val="480"/>
              </a:spcBef>
              <a:spcAft>
                <a:spcPts val="0"/>
              </a:spcAft>
              <a:buClr>
                <a:schemeClr val="accent1"/>
              </a:buClr>
              <a:buSzPts val="1200"/>
              <a:buChar char="•"/>
            </a:pPr>
            <a:r>
              <a:rPr lang="en-US" dirty="0"/>
              <a:t>Advocate for ocean literacy in your state science education standards &amp; assessments. </a:t>
            </a:r>
            <a:endParaRPr dirty="0"/>
          </a:p>
          <a:p>
            <a:pPr marL="914400" lvl="1" indent="-304800" algn="l" rtl="0">
              <a:lnSpc>
                <a:spcPct val="100000"/>
              </a:lnSpc>
              <a:spcBef>
                <a:spcPts val="480"/>
              </a:spcBef>
              <a:spcAft>
                <a:spcPts val="0"/>
              </a:spcAft>
              <a:buClr>
                <a:schemeClr val="accent1"/>
              </a:buClr>
              <a:buSzPts val="1200"/>
              <a:buChar char="•"/>
            </a:pPr>
            <a:r>
              <a:rPr lang="en-US" dirty="0"/>
              <a:t>Build on implementation of NGSS.  Work with state science &amp; environmental education standards committees to include ocean sciences in development or revision of standards; OL framework documents are tools that can inform those </a:t>
            </a:r>
            <a:r>
              <a:rPr lang="en-US" dirty="0" smtClean="0"/>
              <a:t>processes</a:t>
            </a:r>
            <a:endParaRPr lang="en-US" dirty="0"/>
          </a:p>
          <a:p>
            <a:pPr marL="1371600" lvl="2" indent="-304800" algn="l" rtl="0">
              <a:lnSpc>
                <a:spcPct val="100000"/>
              </a:lnSpc>
              <a:spcBef>
                <a:spcPts val="480"/>
              </a:spcBef>
              <a:spcAft>
                <a:spcPts val="0"/>
              </a:spcAft>
              <a:buClr>
                <a:schemeClr val="accent1"/>
              </a:buClr>
              <a:buSzPts val="1200"/>
              <a:buChar char="•"/>
            </a:pPr>
            <a:r>
              <a:rPr lang="en-US" sz="1200" b="0" i="0" u="none" strike="noStrike" cap="none" dirty="0" smtClean="0">
                <a:solidFill>
                  <a:schemeClr val="dk1"/>
                </a:solidFill>
                <a:effectLst/>
                <a:latin typeface="Arial"/>
                <a:ea typeface="Arial"/>
                <a:cs typeface="Arial"/>
                <a:sym typeface="Arial"/>
              </a:rPr>
              <a:t>There are 40 of states that have adopted either the NGSS or standards based on the Framework for K-12 Science Education so this represents the primary opportunity to include ocean concepts into formal K-12 education. (See </a:t>
            </a:r>
            <a:r>
              <a:rPr lang="en-US" sz="1200" b="0" i="0" u="sng" strike="noStrike" cap="none" dirty="0" smtClean="0">
                <a:solidFill>
                  <a:schemeClr val="dk1"/>
                </a:solidFill>
                <a:effectLst/>
                <a:latin typeface="Arial"/>
                <a:ea typeface="Arial"/>
                <a:cs typeface="Arial"/>
                <a:sym typeface="Arial"/>
                <a:hlinkClick r:id="rId3"/>
              </a:rPr>
              <a:t>https://ngss.nsta.org/about.aspx</a:t>
            </a:r>
            <a:r>
              <a:rPr lang="en-US" sz="1200" b="0" i="0" u="none" strike="noStrike" cap="none" dirty="0" smtClean="0">
                <a:solidFill>
                  <a:schemeClr val="dk1"/>
                </a:solidFill>
                <a:effectLst/>
                <a:latin typeface="Arial"/>
                <a:ea typeface="Arial"/>
                <a:cs typeface="Arial"/>
                <a:sym typeface="Arial"/>
              </a:rPr>
              <a:t>)</a:t>
            </a:r>
            <a:br>
              <a:rPr lang="en-US" sz="1200" b="0" i="0" u="none" strike="noStrike" cap="none" dirty="0" smtClean="0">
                <a:solidFill>
                  <a:schemeClr val="dk1"/>
                </a:solidFill>
                <a:effectLst/>
                <a:latin typeface="Arial"/>
                <a:ea typeface="Arial"/>
                <a:cs typeface="Arial"/>
                <a:sym typeface="Arial"/>
              </a:rPr>
            </a:br>
            <a:endParaRPr lang="en-US" sz="1200" b="0" i="0" u="none" strike="noStrike" cap="none" dirty="0" smtClean="0">
              <a:solidFill>
                <a:schemeClr val="dk1"/>
              </a:solidFill>
              <a:effectLst/>
              <a:latin typeface="Arial"/>
              <a:ea typeface="Arial"/>
              <a:cs typeface="Arial"/>
              <a:sym typeface="Arial"/>
            </a:endParaRPr>
          </a:p>
          <a:p>
            <a:pPr marL="457200" lvl="0" indent="-304800" algn="l" rtl="0">
              <a:lnSpc>
                <a:spcPct val="100000"/>
              </a:lnSpc>
              <a:spcBef>
                <a:spcPts val="480"/>
              </a:spcBef>
              <a:spcAft>
                <a:spcPts val="0"/>
              </a:spcAft>
              <a:buClr>
                <a:schemeClr val="accent1"/>
              </a:buClr>
              <a:buSzPts val="1200"/>
              <a:buChar char="•"/>
            </a:pPr>
            <a:r>
              <a:rPr lang="en-US" dirty="0" smtClean="0"/>
              <a:t>Represent </a:t>
            </a:r>
            <a:r>
              <a:rPr lang="en-US" dirty="0"/>
              <a:t>the ocean &amp; ocean literacy in climate &amp; environmental education conversations/conferences/communities of practice</a:t>
            </a:r>
            <a:endParaRPr dirty="0"/>
          </a:p>
          <a:p>
            <a:pPr marL="914400" lvl="1" indent="-304800" algn="l" rtl="0">
              <a:lnSpc>
                <a:spcPct val="100000"/>
              </a:lnSpc>
              <a:spcBef>
                <a:spcPts val="480"/>
              </a:spcBef>
              <a:spcAft>
                <a:spcPts val="0"/>
              </a:spcAft>
              <a:buClr>
                <a:schemeClr val="accent1"/>
              </a:buClr>
              <a:buSzPts val="1200"/>
              <a:buChar char="•"/>
            </a:pPr>
            <a:r>
              <a:rPr lang="en-US" dirty="0"/>
              <a:t>We’re all part of other networks and communities of practice so become informed about ocean literacy and be an advocate for ocean literacy in those other communities.  There are many organizations focusing on climate literacy and EE and community resilience and seek out those organizations and bring the ocean voice to them.</a:t>
            </a:r>
            <a:endParaRPr dirty="0"/>
          </a:p>
          <a:p>
            <a:pPr marL="457200" lvl="0" indent="-304800" algn="l" rtl="0">
              <a:spcBef>
                <a:spcPts val="480"/>
              </a:spcBef>
              <a:spcAft>
                <a:spcPts val="0"/>
              </a:spcAft>
              <a:buClr>
                <a:schemeClr val="accent1"/>
              </a:buClr>
              <a:buSzPts val="1200"/>
              <a:buChar char="•"/>
            </a:pPr>
            <a:r>
              <a:rPr lang="en-US" dirty="0"/>
              <a:t>Attend a conference, activity, and/or online course or workshop to promote ocean literacy</a:t>
            </a:r>
            <a:endParaRPr dirty="0"/>
          </a:p>
          <a:p>
            <a:pPr marL="914400" lvl="1" indent="-304800" algn="l" rtl="0">
              <a:spcBef>
                <a:spcPts val="400"/>
              </a:spcBef>
              <a:spcAft>
                <a:spcPts val="0"/>
              </a:spcAft>
              <a:buClr>
                <a:schemeClr val="accent1"/>
              </a:buClr>
              <a:buSzPts val="1200"/>
              <a:buChar char="•"/>
            </a:pPr>
            <a:r>
              <a:rPr lang="en-US" dirty="0"/>
              <a:t>Note: Could be NMEA but could also be related conference where ocean conservation/education is relevant but not the sole focus.</a:t>
            </a:r>
            <a:endParaRPr dirty="0"/>
          </a:p>
        </p:txBody>
      </p:sp>
      <p:sp>
        <p:nvSpPr>
          <p:cNvPr id="955" name="Google Shape;955;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6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480"/>
              </a:spcBef>
              <a:spcAft>
                <a:spcPts val="0"/>
              </a:spcAft>
              <a:buClr>
                <a:schemeClr val="accent1"/>
              </a:buClr>
              <a:buSzPts val="1200"/>
              <a:buChar char="•"/>
            </a:pPr>
            <a:r>
              <a:rPr lang="en-US"/>
              <a:t>Promote local aquariums, science museums, and marine education centers as places to be inspired, learn more &amp; make connections</a:t>
            </a:r>
            <a:endParaRPr/>
          </a:p>
          <a:p>
            <a:pPr marL="457200" lvl="0" indent="-304800" algn="l" rtl="0">
              <a:lnSpc>
                <a:spcPct val="100000"/>
              </a:lnSpc>
              <a:spcBef>
                <a:spcPts val="480"/>
              </a:spcBef>
              <a:spcAft>
                <a:spcPts val="0"/>
              </a:spcAft>
              <a:buClr>
                <a:schemeClr val="accent1"/>
              </a:buClr>
              <a:buSzPts val="1200"/>
              <a:buChar char="•"/>
            </a:pPr>
            <a:r>
              <a:rPr lang="en-US"/>
              <a:t>Be a voice for ocean literacy in public policy discussions</a:t>
            </a:r>
            <a:endParaRPr/>
          </a:p>
          <a:p>
            <a:pPr marL="914400" lvl="1" indent="-304800" algn="l" rtl="0">
              <a:lnSpc>
                <a:spcPct val="100000"/>
              </a:lnSpc>
              <a:spcBef>
                <a:spcPts val="400"/>
              </a:spcBef>
              <a:spcAft>
                <a:spcPts val="0"/>
              </a:spcAft>
              <a:buClr>
                <a:schemeClr val="accent1"/>
              </a:buClr>
              <a:buSzPts val="1200"/>
              <a:buChar char="•"/>
            </a:pPr>
            <a:r>
              <a:rPr lang="en-US"/>
              <a:t>Ocean literacy as a tool for sound marine resource management</a:t>
            </a:r>
            <a:endParaRPr/>
          </a:p>
          <a:p>
            <a:pPr marL="914400" lvl="1" indent="-304800" algn="l" rtl="0">
              <a:lnSpc>
                <a:spcPct val="100000"/>
              </a:lnSpc>
              <a:spcBef>
                <a:spcPts val="400"/>
              </a:spcBef>
              <a:spcAft>
                <a:spcPts val="0"/>
              </a:spcAft>
              <a:buClr>
                <a:schemeClr val="accent1"/>
              </a:buClr>
              <a:buSzPts val="1200"/>
              <a:buChar char="•"/>
            </a:pPr>
            <a:r>
              <a:rPr lang="en-US"/>
              <a:t>Meet with State Science Supervisors, School District Science Coordinators and/or Directors or Curriculum &amp; Instruction</a:t>
            </a:r>
            <a:endParaRPr/>
          </a:p>
          <a:p>
            <a:pPr marL="457200" lvl="0" indent="-304800" algn="l" rtl="0">
              <a:lnSpc>
                <a:spcPct val="100000"/>
              </a:lnSpc>
              <a:spcBef>
                <a:spcPts val="480"/>
              </a:spcBef>
              <a:spcAft>
                <a:spcPts val="0"/>
              </a:spcAft>
              <a:buClr>
                <a:schemeClr val="accent1"/>
              </a:buClr>
              <a:buSzPts val="1200"/>
              <a:buChar char="•"/>
            </a:pPr>
            <a:r>
              <a:rPr lang="en-US"/>
              <a:t>Get funding for ocean sciences education programs</a:t>
            </a:r>
            <a:endParaRPr/>
          </a:p>
          <a:p>
            <a:pPr marL="457200" lvl="0" indent="-304800" algn="l" rtl="0">
              <a:lnSpc>
                <a:spcPct val="100000"/>
              </a:lnSpc>
              <a:spcBef>
                <a:spcPts val="480"/>
              </a:spcBef>
              <a:spcAft>
                <a:spcPts val="0"/>
              </a:spcAft>
              <a:buClr>
                <a:schemeClr val="accent1"/>
              </a:buClr>
              <a:buSzPts val="1200"/>
              <a:buChar char="•"/>
            </a:pPr>
            <a:r>
              <a:rPr lang="en-US"/>
              <a:t>Participate in the International Ocean Literacy Survey</a:t>
            </a:r>
            <a:endParaRPr/>
          </a:p>
          <a:p>
            <a:pPr marL="914400" lvl="1" indent="-336550" algn="l" rtl="0">
              <a:lnSpc>
                <a:spcPct val="100000"/>
              </a:lnSpc>
              <a:spcBef>
                <a:spcPts val="480"/>
              </a:spcBef>
              <a:spcAft>
                <a:spcPts val="0"/>
              </a:spcAft>
              <a:buClr>
                <a:schemeClr val="accent1"/>
              </a:buClr>
              <a:buSzPts val="1700"/>
              <a:buChar char="•"/>
            </a:pPr>
            <a:r>
              <a:rPr lang="en-US"/>
              <a:t>If you are not on NMEA’s Scuttlebutt listserv, you should contact Craig Strang directly about participating (which means having your students participate - assuming they are 14-18 years old). </a:t>
            </a:r>
            <a:endParaRPr/>
          </a:p>
          <a:p>
            <a:pPr marL="457200" lvl="0" indent="-304800" algn="l" rtl="0">
              <a:lnSpc>
                <a:spcPct val="100000"/>
              </a:lnSpc>
              <a:spcBef>
                <a:spcPts val="480"/>
              </a:spcBef>
              <a:spcAft>
                <a:spcPts val="0"/>
              </a:spcAft>
              <a:buClr>
                <a:schemeClr val="accent1"/>
              </a:buClr>
              <a:buSzPts val="1200"/>
              <a:buChar char="•"/>
            </a:pPr>
            <a:r>
              <a:rPr lang="en-US"/>
              <a:t>Promote on social media with #oceanliteracy &amp; @NatlMarineEd</a:t>
            </a:r>
            <a:endParaRPr/>
          </a:p>
          <a:p>
            <a:pPr marL="914400" lvl="1" indent="-304800" algn="l" rtl="0">
              <a:lnSpc>
                <a:spcPct val="100000"/>
              </a:lnSpc>
              <a:spcBef>
                <a:spcPts val="480"/>
              </a:spcBef>
              <a:spcAft>
                <a:spcPts val="0"/>
              </a:spcAft>
              <a:buClr>
                <a:schemeClr val="accent1"/>
              </a:buClr>
              <a:buSzPts val="1200"/>
              <a:buChar char="•"/>
            </a:pPr>
            <a:r>
              <a:rPr lang="en-US"/>
              <a:t>Promoting on social media - particularly to audiences that are not solely focused on ocean-related issues.  #enviroliteracy</a:t>
            </a:r>
            <a:endParaRPr/>
          </a:p>
          <a:p>
            <a:pPr marL="0" lvl="0" indent="0" algn="l" rtl="0">
              <a:lnSpc>
                <a:spcPct val="100000"/>
              </a:lnSpc>
              <a:spcBef>
                <a:spcPts val="0"/>
              </a:spcBef>
              <a:spcAft>
                <a:spcPts val="0"/>
              </a:spcAft>
              <a:buSzPts val="1400"/>
              <a:buNone/>
            </a:pPr>
            <a:endParaRPr/>
          </a:p>
        </p:txBody>
      </p:sp>
      <p:sp>
        <p:nvSpPr>
          <p:cNvPr id="962" name="Google Shape;962;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6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i="1"/>
              <a:t>[Note to speaker:  The first half of this slide reiterates some material covered in previous slides.]</a:t>
            </a:r>
            <a:endParaRPr i="1"/>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a:t>So, what’s next? The Ocean Literacy campaign can only continue with help from people like YOU. </a:t>
            </a:r>
            <a:endParaRPr/>
          </a:p>
          <a:p>
            <a:pPr marL="0" lvl="0" indent="0" algn="l" rtl="0">
              <a:lnSpc>
                <a:spcPct val="100000"/>
              </a:lnSpc>
              <a:spcBef>
                <a:spcPts val="0"/>
              </a:spcBef>
              <a:spcAft>
                <a:spcPts val="0"/>
              </a:spcAft>
              <a:buSzPts val="1400"/>
              <a:buNone/>
            </a:pPr>
            <a:r>
              <a:rPr lang="en-US"/>
              <a:t>Help us spread the word about Ocean Literacy by joining local, regional, or national organizations. Join your local NMEA chapters, EE and science teacher groups; support regional efforts like NEOSEC and NEEEA; and go to NMEA 2019 in New Hampshire, July 22-25 at the University of New Hampshire! Talk about Ocean Literacy at other national meetings - NSTA, NAAEE, AGU, ASLO!</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International Ocean Literacy Survey - youth aged 16-18 are the focus for taking the survey. If you can help recruit in this age group, contact Craig or Geraldine. If you are interested in the progress so far, we refer you to the article in Environmental Education research.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As mentioned previously, UNESCO and the IOC are spearheading several programs in support of the UN Decade of Ocean Science for Sustainable Development, including the Ocean literacy for All toolkit, the Ocean Literacy Portal, and the Decade of Ocean Science for Sustainable Development. The Toolkit and Portal are ready and available for use now. International groups, led by UNESCO and the IOC, are developing an implementation plan to kick off the decade in 2021. </a:t>
            </a:r>
            <a:br>
              <a:rPr lang="en-US"/>
            </a:br>
            <a:endParaRPr/>
          </a:p>
          <a:p>
            <a:pPr marL="0" lvl="0" indent="0" algn="l" rtl="0">
              <a:lnSpc>
                <a:spcPct val="100000"/>
              </a:lnSpc>
              <a:spcBef>
                <a:spcPts val="0"/>
              </a:spcBef>
              <a:spcAft>
                <a:spcPts val="0"/>
              </a:spcAft>
              <a:buSzPts val="1400"/>
              <a:buNone/>
            </a:pPr>
            <a:r>
              <a:rPr lang="en-US"/>
              <a:t>Stay tuned for updates on activities as we hear about them!</a:t>
            </a:r>
            <a:endParaRPr/>
          </a:p>
        </p:txBody>
      </p:sp>
      <p:sp>
        <p:nvSpPr>
          <p:cNvPr id="969" name="Google Shape;969;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p62: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i="1" dirty="0"/>
              <a:t>[Note to speaker - Update contacts on the right as appropriate. Feel free to add your institution’s logo to this slide along with you, but please leave the 5 logos at the bottom on the slide because these institutions were lead supporters of OL efforts over the years.]</a:t>
            </a:r>
            <a:endParaRPr sz="1200" b="0" i="0" u="none" strike="noStrike" cap="none" dirty="0">
              <a:solidFill>
                <a:schemeClr val="dk1"/>
              </a:solidFill>
              <a:latin typeface="Arial"/>
              <a:ea typeface="Arial"/>
              <a:cs typeface="Arial"/>
              <a:sym typeface="Arial"/>
            </a:endParaRPr>
          </a:p>
        </p:txBody>
      </p:sp>
      <p:sp>
        <p:nvSpPr>
          <p:cNvPr id="977" name="Google Shape;977;p62: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66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3" name="Google Shape;993;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200" b="0" i="0" u="none" strike="noStrike" cap="none">
              <a:solidFill>
                <a:schemeClr val="dk1"/>
              </a:solidFill>
              <a:latin typeface="Arial"/>
              <a:ea typeface="Arial"/>
              <a:cs typeface="Arial"/>
              <a:sym typeface="Arial"/>
            </a:endParaRPr>
          </a:p>
        </p:txBody>
      </p:sp>
      <p:sp>
        <p:nvSpPr>
          <p:cNvPr id="994" name="Google Shape;994;p63: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44: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dirty="0"/>
              <a:t>[Note to speaker: Mention that these resources are available on oceanliteracy.net and some of them are also available on NMEA’s website.  Also note that some of the resources mentioned earlier in the PPT are not accessible through these sites.]</a:t>
            </a:r>
            <a:endParaRPr dirty="0"/>
          </a:p>
        </p:txBody>
      </p:sp>
      <p:sp>
        <p:nvSpPr>
          <p:cNvPr id="1001" name="Google Shape;1001;p44: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68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8" name="Google Shape;1008;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Sea Change video is just over 2 minutes long.</a:t>
            </a:r>
            <a:endParaRPr/>
          </a:p>
        </p:txBody>
      </p:sp>
      <p:sp>
        <p:nvSpPr>
          <p:cNvPr id="1009" name="Google Shape;1009;p64: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dirty="0"/>
              <a:t>[Note to speaker: Call for a show of hands. For those who answer C or D, ask a follow up question regarding which ones they know and/or have used themselves.]</a:t>
            </a:r>
            <a:endParaRPr i="1" dirty="0"/>
          </a:p>
          <a:p>
            <a:pPr marL="0" lvl="0" indent="0" algn="l" rtl="0">
              <a:lnSpc>
                <a:spcPct val="100000"/>
              </a:lnSpc>
              <a:spcBef>
                <a:spcPts val="0"/>
              </a:spcBef>
              <a:spcAft>
                <a:spcPts val="0"/>
              </a:spcAft>
              <a:buClr>
                <a:schemeClr val="dk1"/>
              </a:buClr>
              <a:buSzPts val="1100"/>
              <a:buFont typeface="Arial"/>
              <a:buNone/>
            </a:pPr>
            <a:endParaRPr i="1" dirty="0"/>
          </a:p>
        </p:txBody>
      </p:sp>
      <p:sp>
        <p:nvSpPr>
          <p:cNvPr id="451" name="Google Shape;45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6" name="Google Shape;1016;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200" b="0" i="0" u="none" strike="noStrike" cap="none">
              <a:solidFill>
                <a:schemeClr val="dk1"/>
              </a:solidFill>
              <a:latin typeface="Arial"/>
              <a:ea typeface="Arial"/>
              <a:cs typeface="Arial"/>
              <a:sym typeface="Arial"/>
            </a:endParaRPr>
          </a:p>
        </p:txBody>
      </p:sp>
      <p:sp>
        <p:nvSpPr>
          <p:cNvPr id="1017" name="Google Shape;1017;p65: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4" name="Google Shape;1024;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200" b="0" i="0" u="none" strike="noStrike" cap="none">
              <a:solidFill>
                <a:schemeClr val="dk1"/>
              </a:solidFill>
              <a:latin typeface="Arial"/>
              <a:ea typeface="Arial"/>
              <a:cs typeface="Arial"/>
              <a:sym typeface="Arial"/>
            </a:endParaRPr>
          </a:p>
        </p:txBody>
      </p:sp>
      <p:sp>
        <p:nvSpPr>
          <p:cNvPr id="1025" name="Google Shape;1025;p6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2" name="Google Shape;1032;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200" b="0" i="0" u="none" strike="noStrike" cap="none">
              <a:solidFill>
                <a:schemeClr val="dk1"/>
              </a:solidFill>
              <a:latin typeface="Arial"/>
              <a:ea typeface="Arial"/>
              <a:cs typeface="Arial"/>
              <a:sym typeface="Arial"/>
            </a:endParaRPr>
          </a:p>
        </p:txBody>
      </p:sp>
      <p:sp>
        <p:nvSpPr>
          <p:cNvPr id="1033" name="Google Shape;1033;p67: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41" name="Google Shape;1041;p6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49" name="Google Shape;1049;p6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6" name="Google Shape;1056;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57" name="Google Shape;1057;p7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4" name="Google Shape;1064;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65" name="Google Shape;1065;p71: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73" name="Google Shape;1073;p72: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0" name="Google Shape;1080;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81" name="Google Shape;1081;p73: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8" name="Google Shape;1088;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89" name="Google Shape;1089;p74: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7: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i="1" dirty="0"/>
              <a:t>[Note to speaker: Call for a show of hands</a:t>
            </a:r>
            <a:endParaRPr i="1" dirty="0"/>
          </a:p>
          <a:p>
            <a:pPr marL="0" lvl="0" indent="0" algn="l" rtl="0">
              <a:spcBef>
                <a:spcPts val="0"/>
              </a:spcBef>
              <a:spcAft>
                <a:spcPts val="0"/>
              </a:spcAft>
              <a:buClr>
                <a:schemeClr val="dk1"/>
              </a:buClr>
              <a:buSzPts val="1100"/>
              <a:buFont typeface="Arial"/>
              <a:buNone/>
            </a:pPr>
            <a:r>
              <a:rPr lang="en-US" i="1" dirty="0"/>
              <a:t>Make sure this doesn’t devolve into a discussion - keep people focused on responding.  You could start with:  “...thinking of the science content you teach, especially if you teach marine/aquatic science…”]</a:t>
            </a:r>
            <a:endParaRPr sz="1000" i="1" dirty="0">
              <a:solidFill>
                <a:srgbClr val="262626"/>
              </a:solidFill>
            </a:endParaRPr>
          </a:p>
        </p:txBody>
      </p:sp>
      <p:sp>
        <p:nvSpPr>
          <p:cNvPr id="458" name="Google Shape;45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6" name="Google Shape;1096;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97" name="Google Shape;1097;p75: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4" name="Google Shape;1104;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105" name="Google Shape;1105;p7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2" name="Google Shape;1112;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113" name="Google Shape;1113;p77: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0" name="Google Shape;1120;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121" name="Google Shape;1121;p7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8" name="Google Shape;1128;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129" name="Google Shape;1129;p7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84</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4f62fb3ef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4f62fb3ef4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200" b="0" i="0" u="none" strike="noStrike" cap="none" dirty="0">
              <a:solidFill>
                <a:schemeClr val="dk1"/>
              </a:solidFill>
              <a:latin typeface="Arial"/>
              <a:ea typeface="Arial"/>
              <a:cs typeface="Arial"/>
              <a:sym typeface="Arial"/>
            </a:endParaRPr>
          </a:p>
        </p:txBody>
      </p:sp>
      <p:sp>
        <p:nvSpPr>
          <p:cNvPr id="466" name="Google Shape;466;g4f62fb3ef4_0_3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9</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2"/>
          <p:cNvSpPr txBox="1">
            <a:spLocks noGrp="1"/>
          </p:cNvSpPr>
          <p:nvPr>
            <p:ph type="ctrTitle"/>
          </p:nvPr>
        </p:nvSpPr>
        <p:spPr>
          <a:xfrm>
            <a:off x="647700" y="627075"/>
            <a:ext cx="7848600" cy="14454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dk2"/>
              </a:buClr>
              <a:buSzPts val="1400"/>
              <a:buFont typeface="Arial"/>
              <a:buNone/>
              <a:defRPr sz="5400" b="0" i="0" u="none" strike="noStrike" cap="none">
                <a:solidFill>
                  <a:schemeClr val="dk2"/>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2"/>
          <p:cNvSpPr txBox="1">
            <a:spLocks noGrp="1"/>
          </p:cNvSpPr>
          <p:nvPr>
            <p:ph type="subTitle" idx="1"/>
          </p:nvPr>
        </p:nvSpPr>
        <p:spPr>
          <a:xfrm>
            <a:off x="751575" y="2227950"/>
            <a:ext cx="8001000" cy="1923600"/>
          </a:xfrm>
          <a:prstGeom prst="rect">
            <a:avLst/>
          </a:prstGeom>
          <a:noFill/>
          <a:ln>
            <a:noFill/>
          </a:ln>
        </p:spPr>
        <p:txBody>
          <a:bodyPr spcFirstLastPara="1" wrap="square" lIns="91425" tIns="91425" rIns="91425" bIns="91425" anchor="t" anchorCtr="0"/>
          <a:lstStyle>
            <a:lvl1pPr marR="0" lvl="0" algn="l">
              <a:lnSpc>
                <a:spcPct val="100000"/>
              </a:lnSpc>
              <a:spcBef>
                <a:spcPts val="480"/>
              </a:spcBef>
              <a:spcAft>
                <a:spcPts val="0"/>
              </a:spcAft>
              <a:buClr>
                <a:schemeClr val="accent1"/>
              </a:buClr>
              <a:buSzPts val="2040"/>
              <a:buFont typeface="Arial"/>
              <a:buNone/>
              <a:defRPr sz="2400" b="0" i="0" u="none" strike="noStrike" cap="none">
                <a:solidFill>
                  <a:srgbClr val="3F3F3F"/>
                </a:solidFill>
                <a:latin typeface="Arial"/>
                <a:ea typeface="Arial"/>
                <a:cs typeface="Arial"/>
                <a:sym typeface="Arial"/>
              </a:defRPr>
            </a:lvl1pPr>
            <a:lvl2pPr marR="0" lvl="1" algn="ctr">
              <a:lnSpc>
                <a:spcPct val="100000"/>
              </a:lnSpc>
              <a:spcBef>
                <a:spcPts val="400"/>
              </a:spcBef>
              <a:spcAft>
                <a:spcPts val="0"/>
              </a:spcAft>
              <a:buClr>
                <a:schemeClr val="accent1"/>
              </a:buClr>
              <a:buSzPts val="1700"/>
              <a:buFont typeface="Arial"/>
              <a:buNone/>
              <a:defRPr sz="2000" b="0" i="0" u="none" strike="noStrike" cap="none">
                <a:solidFill>
                  <a:srgbClr val="888888"/>
                </a:solidFill>
                <a:latin typeface="Arial"/>
                <a:ea typeface="Arial"/>
                <a:cs typeface="Arial"/>
                <a:sym typeface="Arial"/>
              </a:defRPr>
            </a:lvl2pPr>
            <a:lvl3pPr marR="0" lvl="2" algn="ctr">
              <a:lnSpc>
                <a:spcPct val="100000"/>
              </a:lnSpc>
              <a:spcBef>
                <a:spcPts val="360"/>
              </a:spcBef>
              <a:spcAft>
                <a:spcPts val="0"/>
              </a:spcAft>
              <a:buClr>
                <a:schemeClr val="accent1"/>
              </a:buClr>
              <a:buSzPts val="1620"/>
              <a:buFont typeface="Arial"/>
              <a:buNone/>
              <a:defRPr sz="1800" b="0" i="0" u="none" strike="noStrike" cap="none">
                <a:solidFill>
                  <a:srgbClr val="888888"/>
                </a:solidFill>
                <a:latin typeface="Arial"/>
                <a:ea typeface="Arial"/>
                <a:cs typeface="Arial"/>
                <a:sym typeface="Arial"/>
              </a:defRPr>
            </a:lvl3pPr>
            <a:lvl4pPr marR="0" lvl="3" algn="ctr">
              <a:lnSpc>
                <a:spcPct val="100000"/>
              </a:lnSpc>
              <a:spcBef>
                <a:spcPts val="320"/>
              </a:spcBef>
              <a:spcAft>
                <a:spcPts val="0"/>
              </a:spcAft>
              <a:buClr>
                <a:schemeClr val="accent1"/>
              </a:buClr>
              <a:buSzPts val="1600"/>
              <a:buFont typeface="Arial"/>
              <a:buNone/>
              <a:defRPr sz="1600" b="0" i="0" u="none" strike="noStrike" cap="none">
                <a:solidFill>
                  <a:srgbClr val="888888"/>
                </a:solidFill>
                <a:latin typeface="Arial"/>
                <a:ea typeface="Arial"/>
                <a:cs typeface="Arial"/>
                <a:sym typeface="Arial"/>
              </a:defRPr>
            </a:lvl4pPr>
            <a:lvl5pPr marR="0" lvl="4" algn="ctr">
              <a:lnSpc>
                <a:spcPct val="100000"/>
              </a:lnSpc>
              <a:spcBef>
                <a:spcPts val="280"/>
              </a:spcBef>
              <a:spcAft>
                <a:spcPts val="0"/>
              </a:spcAft>
              <a:buClr>
                <a:schemeClr val="accent1"/>
              </a:buClr>
              <a:buSzPts val="1400"/>
              <a:buFont typeface="Arial"/>
              <a:buNone/>
              <a:defRPr sz="1400" b="0" i="0" u="none" strike="noStrike" cap="none">
                <a:solidFill>
                  <a:srgbClr val="888888"/>
                </a:solidFill>
                <a:latin typeface="Arial"/>
                <a:ea typeface="Arial"/>
                <a:cs typeface="Arial"/>
                <a:sym typeface="Arial"/>
              </a:defRPr>
            </a:lvl5pPr>
            <a:lvl6pPr marR="0" lvl="5" algn="ctr">
              <a:lnSpc>
                <a:spcPct val="100000"/>
              </a:lnSpc>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6pPr>
            <a:lvl7pPr marR="0" lvl="6" algn="ctr">
              <a:lnSpc>
                <a:spcPct val="100000"/>
              </a:lnSpc>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7pPr>
            <a:lvl8pPr marR="0" lvl="7" algn="ctr">
              <a:lnSpc>
                <a:spcPct val="100000"/>
              </a:lnSpc>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8pPr>
            <a:lvl9pPr marR="0" lvl="8" algn="ctr">
              <a:lnSpc>
                <a:spcPct val="100000"/>
              </a:lnSpc>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9pPr>
          </a:lstStyle>
          <a:p>
            <a:endParaRPr/>
          </a:p>
        </p:txBody>
      </p:sp>
      <p:sp>
        <p:nvSpPr>
          <p:cNvPr id="19" name="Google Shape;19;p2"/>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0" name="Google Shape;20;p2"/>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1" name="Google Shape;21;p2"/>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2" name="Google Shape;22;p2"/>
          <p:cNvCxnSpPr/>
          <p:nvPr/>
        </p:nvCxnSpPr>
        <p:spPr>
          <a:xfrm rot="10800000" flipH="1">
            <a:off x="510450" y="2146800"/>
            <a:ext cx="8351700" cy="6900"/>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6"/>
        <p:cNvGrpSpPr/>
        <p:nvPr/>
      </p:nvGrpSpPr>
      <p:grpSpPr>
        <a:xfrm>
          <a:off x="0" y="0"/>
          <a:ext cx="0" cy="0"/>
          <a:chOff x="0" y="0"/>
          <a:chExt cx="0" cy="0"/>
        </a:xfrm>
      </p:grpSpPr>
      <p:sp>
        <p:nvSpPr>
          <p:cNvPr id="77" name="Google Shape;77;p11"/>
          <p:cNvSpPr txBox="1">
            <a:spLocks noGrp="1"/>
          </p:cNvSpPr>
          <p:nvPr>
            <p:ph type="title"/>
          </p:nvPr>
        </p:nvSpPr>
        <p:spPr>
          <a:xfrm rot="5400000">
            <a:off x="5457899" y="1628700"/>
            <a:ext cx="4400400" cy="20574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 name="Google Shape;78;p11"/>
          <p:cNvSpPr txBox="1">
            <a:spLocks noGrp="1"/>
          </p:cNvSpPr>
          <p:nvPr>
            <p:ph type="body" idx="1"/>
          </p:nvPr>
        </p:nvSpPr>
        <p:spPr>
          <a:xfrm rot="5400000">
            <a:off x="1266900" y="-352500"/>
            <a:ext cx="4400400" cy="6019800"/>
          </a:xfrm>
          <a:prstGeom prst="rect">
            <a:avLst/>
          </a:prstGeom>
          <a:noFill/>
          <a:ln>
            <a:noFill/>
          </a:ln>
        </p:spPr>
        <p:txBody>
          <a:bodyPr spcFirstLastPara="1" wrap="square" lIns="91425" tIns="91425" rIns="91425" bIns="91425" anchor="t" anchorCtr="0"/>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79" name="Google Shape;79;p11"/>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0" name="Google Shape;80;p11"/>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1" name="Google Shape;81;p11"/>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13"/>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92" name="Google Shape;92;p13"/>
          <p:cNvSpPr txBox="1">
            <a:spLocks noGrp="1"/>
          </p:cNvSpPr>
          <p:nvPr>
            <p:ph type="body" idx="1"/>
          </p:nvPr>
        </p:nvSpPr>
        <p:spPr>
          <a:xfrm>
            <a:off x="457200" y="1200150"/>
            <a:ext cx="8229600" cy="3657600"/>
          </a:xfrm>
          <a:prstGeom prst="rect">
            <a:avLst/>
          </a:prstGeom>
          <a:noFill/>
          <a:ln>
            <a:noFill/>
          </a:ln>
        </p:spPr>
        <p:txBody>
          <a:bodyPr spcFirstLastPara="1" wrap="square" lIns="91425" tIns="91425" rIns="91425" bIns="91425" anchor="t" anchorCtr="0"/>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93" name="Google Shape;93;p13"/>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4" name="Google Shape;94;p13"/>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5" name="Google Shape;95;p13"/>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96"/>
        <p:cNvGrpSpPr/>
        <p:nvPr/>
      </p:nvGrpSpPr>
      <p:grpSpPr>
        <a:xfrm>
          <a:off x="0" y="0"/>
          <a:ext cx="0" cy="0"/>
          <a:chOff x="0" y="0"/>
          <a:chExt cx="0" cy="0"/>
        </a:xfrm>
      </p:grpSpPr>
      <p:sp>
        <p:nvSpPr>
          <p:cNvPr id="97" name="Google Shape;97;p14"/>
          <p:cNvSpPr txBox="1">
            <a:spLocks noGrp="1"/>
          </p:cNvSpPr>
          <p:nvPr>
            <p:ph type="title"/>
          </p:nvPr>
        </p:nvSpPr>
        <p:spPr>
          <a:xfrm>
            <a:off x="722312" y="1771650"/>
            <a:ext cx="7772400" cy="16503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lt2"/>
              </a:buClr>
              <a:buSzPts val="1400"/>
              <a:buFont typeface="Arial"/>
              <a:buNone/>
              <a:defRPr sz="4800" b="0" i="0" u="none" strike="noStrike" cap="none">
                <a:solidFill>
                  <a:schemeClr val="lt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98" name="Google Shape;98;p14"/>
          <p:cNvSpPr txBox="1">
            <a:spLocks noGrp="1"/>
          </p:cNvSpPr>
          <p:nvPr>
            <p:ph type="body" idx="1"/>
          </p:nvPr>
        </p:nvSpPr>
        <p:spPr>
          <a:xfrm>
            <a:off x="722312" y="3470148"/>
            <a:ext cx="7772400" cy="1125300"/>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480"/>
              </a:spcBef>
              <a:spcAft>
                <a:spcPts val="0"/>
              </a:spcAft>
              <a:buClr>
                <a:schemeClr val="accent1"/>
              </a:buClr>
              <a:buSzPts val="2040"/>
              <a:buFont typeface="Arial"/>
              <a:buNone/>
              <a:defRPr sz="2400" b="0" i="0" u="none" strike="noStrike" cap="none">
                <a:solidFill>
                  <a:schemeClr val="lt2"/>
                </a:solidFill>
                <a:latin typeface="Arial"/>
                <a:ea typeface="Arial"/>
                <a:cs typeface="Arial"/>
                <a:sym typeface="Arial"/>
              </a:defRPr>
            </a:lvl1pPr>
            <a:lvl2pPr marL="914400" marR="0" lvl="1" indent="-228600" algn="l">
              <a:lnSpc>
                <a:spcPct val="100000"/>
              </a:lnSpc>
              <a:spcBef>
                <a:spcPts val="360"/>
              </a:spcBef>
              <a:spcAft>
                <a:spcPts val="0"/>
              </a:spcAft>
              <a:buClr>
                <a:schemeClr val="accent1"/>
              </a:buClr>
              <a:buSzPts val="1700"/>
              <a:buFont typeface="Arial"/>
              <a:buNone/>
              <a:defRPr sz="1800" b="0" i="0" u="none" strike="noStrike" cap="none">
                <a:solidFill>
                  <a:schemeClr val="lt1"/>
                </a:solidFill>
                <a:latin typeface="Arial"/>
                <a:ea typeface="Arial"/>
                <a:cs typeface="Arial"/>
                <a:sym typeface="Arial"/>
              </a:defRPr>
            </a:lvl2pPr>
            <a:lvl3pPr marL="1371600" marR="0" lvl="2" indent="-228600" algn="l">
              <a:lnSpc>
                <a:spcPct val="100000"/>
              </a:lnSpc>
              <a:spcBef>
                <a:spcPts val="320"/>
              </a:spcBef>
              <a:spcAft>
                <a:spcPts val="0"/>
              </a:spcAft>
              <a:buClr>
                <a:schemeClr val="accent1"/>
              </a:buClr>
              <a:buSzPts val="162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100000"/>
              </a:lnSpc>
              <a:spcBef>
                <a:spcPts val="280"/>
              </a:spcBef>
              <a:spcAft>
                <a:spcPts val="0"/>
              </a:spcAft>
              <a:buClr>
                <a:schemeClr val="accent1"/>
              </a:buClr>
              <a:buSzPts val="1600"/>
              <a:buFont typeface="Arial"/>
              <a:buNone/>
              <a:defRPr sz="1400" b="0" i="0" u="none" strike="noStrike" cap="none">
                <a:solidFill>
                  <a:schemeClr val="lt1"/>
                </a:solidFill>
                <a:latin typeface="Arial"/>
                <a:ea typeface="Arial"/>
                <a:cs typeface="Arial"/>
                <a:sym typeface="Arial"/>
              </a:defRPr>
            </a:lvl4pPr>
            <a:lvl5pPr marL="2286000" marR="0" lvl="4" indent="-228600" algn="l">
              <a:lnSpc>
                <a:spcPct val="100000"/>
              </a:lnSpc>
              <a:spcBef>
                <a:spcPts val="280"/>
              </a:spcBef>
              <a:spcAft>
                <a:spcPts val="0"/>
              </a:spcAft>
              <a:buClr>
                <a:schemeClr val="accen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a:lnSpc>
                <a:spcPct val="100000"/>
              </a:lnSpc>
              <a:spcBef>
                <a:spcPts val="280"/>
              </a:spcBef>
              <a:spcAft>
                <a:spcPts val="0"/>
              </a:spcAft>
              <a:buClr>
                <a:schemeClr val="accent1"/>
              </a:buClr>
              <a:buSzPts val="1300"/>
              <a:buFont typeface="Arial"/>
              <a:buNone/>
              <a:defRPr sz="1400" b="0" i="0" u="none" strike="noStrike" cap="none">
                <a:solidFill>
                  <a:schemeClr val="lt1"/>
                </a:solidFill>
                <a:latin typeface="Arial"/>
                <a:ea typeface="Arial"/>
                <a:cs typeface="Arial"/>
                <a:sym typeface="Arial"/>
              </a:defRPr>
            </a:lvl6pPr>
            <a:lvl7pPr marL="3200400" marR="0" lvl="6" indent="-228600" algn="l">
              <a:lnSpc>
                <a:spcPct val="100000"/>
              </a:lnSpc>
              <a:spcBef>
                <a:spcPts val="280"/>
              </a:spcBef>
              <a:spcAft>
                <a:spcPts val="0"/>
              </a:spcAft>
              <a:buClr>
                <a:schemeClr val="accent1"/>
              </a:buClr>
              <a:buSzPts val="1300"/>
              <a:buFont typeface="Arial"/>
              <a:buNone/>
              <a:defRPr sz="1400" b="0" i="0" u="none" strike="noStrike" cap="none">
                <a:solidFill>
                  <a:schemeClr val="lt1"/>
                </a:solidFill>
                <a:latin typeface="Arial"/>
                <a:ea typeface="Arial"/>
                <a:cs typeface="Arial"/>
                <a:sym typeface="Arial"/>
              </a:defRPr>
            </a:lvl7pPr>
            <a:lvl8pPr marL="3657600" marR="0" lvl="7" indent="-228600" algn="l">
              <a:lnSpc>
                <a:spcPct val="100000"/>
              </a:lnSpc>
              <a:spcBef>
                <a:spcPts val="280"/>
              </a:spcBef>
              <a:spcAft>
                <a:spcPts val="0"/>
              </a:spcAft>
              <a:buClr>
                <a:schemeClr val="accent1"/>
              </a:buClr>
              <a:buSzPts val="1300"/>
              <a:buFont typeface="Arial"/>
              <a:buNone/>
              <a:defRPr sz="1400" b="0" i="0" u="none" strike="noStrike" cap="none">
                <a:solidFill>
                  <a:schemeClr val="lt1"/>
                </a:solidFill>
                <a:latin typeface="Arial"/>
                <a:ea typeface="Arial"/>
                <a:cs typeface="Arial"/>
                <a:sym typeface="Arial"/>
              </a:defRPr>
            </a:lvl8pPr>
            <a:lvl9pPr marL="4114800" marR="0" lvl="8" indent="-228600" algn="l">
              <a:lnSpc>
                <a:spcPct val="100000"/>
              </a:lnSpc>
              <a:spcBef>
                <a:spcPts val="280"/>
              </a:spcBef>
              <a:spcAft>
                <a:spcPts val="0"/>
              </a:spcAft>
              <a:buClr>
                <a:schemeClr val="accent1"/>
              </a:buClr>
              <a:buSzPts val="1300"/>
              <a:buFont typeface="Arial"/>
              <a:buNone/>
              <a:defRPr sz="1400" b="0" i="0" u="none" strike="noStrike" cap="none">
                <a:solidFill>
                  <a:schemeClr val="lt1"/>
                </a:solidFill>
                <a:latin typeface="Arial"/>
                <a:ea typeface="Arial"/>
                <a:cs typeface="Arial"/>
                <a:sym typeface="Arial"/>
              </a:defRPr>
            </a:lvl9pPr>
          </a:lstStyle>
          <a:p>
            <a:endParaRPr/>
          </a:p>
        </p:txBody>
      </p:sp>
      <p:sp>
        <p:nvSpPr>
          <p:cNvPr id="99" name="Google Shape;99;p14"/>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2pPr>
            <a:lvl3pPr marR="0" lvl="2"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3pPr>
            <a:lvl4pPr marR="0" lvl="3"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4pPr>
            <a:lvl5pPr marR="0" lvl="4"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5pPr>
            <a:lvl6pPr marR="0" lvl="5"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6pPr>
            <a:lvl7pPr marR="0" lvl="6"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7pPr>
            <a:lvl8pPr marR="0" lvl="7"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8pPr>
            <a:lvl9pPr marR="0" lvl="8"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00" name="Google Shape;100;p14"/>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2pPr>
            <a:lvl3pPr marR="0" lvl="2"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3pPr>
            <a:lvl4pPr marR="0" lvl="3"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4pPr>
            <a:lvl5pPr marR="0" lvl="4"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5pPr>
            <a:lvl6pPr marR="0" lvl="5"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6pPr>
            <a:lvl7pPr marR="0" lvl="6"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7pPr>
            <a:lvl8pPr marR="0" lvl="7"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8pPr>
            <a:lvl9pPr marR="0" lvl="8"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01" name="Google Shape;101;p14"/>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02" name="Google Shape;102;p14"/>
          <p:cNvCxnSpPr/>
          <p:nvPr/>
        </p:nvCxnSpPr>
        <p:spPr>
          <a:xfrm>
            <a:off x="731520" y="3449574"/>
            <a:ext cx="7848600" cy="1200"/>
          </a:xfrm>
          <a:prstGeom prst="straightConnector1">
            <a:avLst/>
          </a:prstGeom>
          <a:noFill/>
          <a:ln w="19050" cap="flat" cmpd="sng">
            <a:solidFill>
              <a:schemeClr val="lt2"/>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p15"/>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5" name="Google Shape;105;p15"/>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6" name="Google Shape;106;p15"/>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109" name="Google Shape;109;p16"/>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0" name="Google Shape;110;p16"/>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1" name="Google Shape;111;p16"/>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114" name="Google Shape;114;p17"/>
          <p:cNvSpPr txBox="1">
            <a:spLocks noGrp="1"/>
          </p:cNvSpPr>
          <p:nvPr>
            <p:ph type="body" idx="1"/>
          </p:nvPr>
        </p:nvSpPr>
        <p:spPr>
          <a:xfrm>
            <a:off x="457200" y="1257300"/>
            <a:ext cx="3931800" cy="480000"/>
          </a:xfrm>
          <a:prstGeom prst="rect">
            <a:avLst/>
          </a:prstGeom>
          <a:noFill/>
          <a:ln>
            <a:noFill/>
          </a:ln>
        </p:spPr>
        <p:txBody>
          <a:bodyPr spcFirstLastPara="1" wrap="square" lIns="91425" tIns="91425" rIns="91425" bIns="91425" anchor="ctr" anchorCtr="0"/>
          <a:lstStyle>
            <a:lvl1pPr marL="457200" marR="0" lvl="0" indent="-228600" algn="ctr">
              <a:lnSpc>
                <a:spcPct val="100000"/>
              </a:lnSpc>
              <a:spcBef>
                <a:spcPts val="400"/>
              </a:spcBef>
              <a:spcAft>
                <a:spcPts val="0"/>
              </a:spcAft>
              <a:buClr>
                <a:schemeClr val="accent1"/>
              </a:buClr>
              <a:buSzPts val="2040"/>
              <a:buFont typeface="Arial"/>
              <a:buNone/>
              <a:defRPr sz="2000" b="0" i="0" u="none" strike="noStrike" cap="none">
                <a:solidFill>
                  <a:schemeClr val="dk2"/>
                </a:solidFill>
                <a:latin typeface="Arial"/>
                <a:ea typeface="Arial"/>
                <a:cs typeface="Arial"/>
                <a:sym typeface="Arial"/>
              </a:defRPr>
            </a:lvl1pPr>
            <a:lvl2pPr marL="914400" marR="0" lvl="1" indent="-228600" algn="l">
              <a:lnSpc>
                <a:spcPct val="100000"/>
              </a:lnSpc>
              <a:spcBef>
                <a:spcPts val="400"/>
              </a:spcBef>
              <a:spcAft>
                <a:spcPts val="0"/>
              </a:spcAft>
              <a:buClr>
                <a:schemeClr val="accent1"/>
              </a:buClr>
              <a:buSzPts val="1700"/>
              <a:buFont typeface="Arial"/>
              <a:buNone/>
              <a:defRPr sz="2000" b="1" i="0" u="none" strike="noStrike" cap="none">
                <a:solidFill>
                  <a:schemeClr val="dk1"/>
                </a:solidFill>
                <a:latin typeface="Arial"/>
                <a:ea typeface="Arial"/>
                <a:cs typeface="Arial"/>
                <a:sym typeface="Arial"/>
              </a:defRPr>
            </a:lvl2pPr>
            <a:lvl3pPr marL="1371600" marR="0" lvl="2" indent="-228600" algn="l">
              <a:lnSpc>
                <a:spcPct val="100000"/>
              </a:lnSpc>
              <a:spcBef>
                <a:spcPts val="360"/>
              </a:spcBef>
              <a:spcAft>
                <a:spcPts val="0"/>
              </a:spcAft>
              <a:buClr>
                <a:schemeClr val="accent1"/>
              </a:buClr>
              <a:buSzPts val="1620"/>
              <a:buFont typeface="Arial"/>
              <a:buNone/>
              <a:defRPr sz="1800" b="1" i="0" u="none" strike="noStrike" cap="none">
                <a:solidFill>
                  <a:schemeClr val="dk1"/>
                </a:solidFill>
                <a:latin typeface="Arial"/>
                <a:ea typeface="Arial"/>
                <a:cs typeface="Arial"/>
                <a:sym typeface="Arial"/>
              </a:defRPr>
            </a:lvl3pPr>
            <a:lvl4pPr marL="1828800" marR="0" lvl="3" indent="-228600" algn="l">
              <a:lnSpc>
                <a:spcPct val="100000"/>
              </a:lnSpc>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a:lnSpc>
                <a:spcPct val="100000"/>
              </a:lnSpc>
              <a:spcBef>
                <a:spcPts val="320"/>
              </a:spcBef>
              <a:spcAft>
                <a:spcPts val="0"/>
              </a:spcAft>
              <a:buClr>
                <a:schemeClr val="accent1"/>
              </a:buClr>
              <a:buSzPts val="1400"/>
              <a:buFont typeface="Arial"/>
              <a:buNone/>
              <a:defRPr sz="1600" b="1" i="0" u="none" strike="noStrike" cap="none">
                <a:solidFill>
                  <a:schemeClr val="dk1"/>
                </a:solidFill>
                <a:latin typeface="Arial"/>
                <a:ea typeface="Arial"/>
                <a:cs typeface="Arial"/>
                <a:sym typeface="Arial"/>
              </a:defRPr>
            </a:lvl5pPr>
            <a:lvl6pPr marL="2743200" marR="0" lvl="5"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6pPr>
            <a:lvl7pPr marL="3200400" marR="0" lvl="6"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7pPr>
            <a:lvl8pPr marL="3657600" marR="0" lvl="7"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8pPr>
            <a:lvl9pPr marL="4114800" marR="0" lvl="8"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9pPr>
          </a:lstStyle>
          <a:p>
            <a:endParaRPr/>
          </a:p>
        </p:txBody>
      </p:sp>
      <p:sp>
        <p:nvSpPr>
          <p:cNvPr id="115" name="Google Shape;115;p17"/>
          <p:cNvSpPr txBox="1">
            <a:spLocks noGrp="1"/>
          </p:cNvSpPr>
          <p:nvPr>
            <p:ph type="body" idx="2"/>
          </p:nvPr>
        </p:nvSpPr>
        <p:spPr>
          <a:xfrm>
            <a:off x="457200" y="1828800"/>
            <a:ext cx="3931800" cy="2963400"/>
          </a:xfrm>
          <a:prstGeom prst="rect">
            <a:avLst/>
          </a:prstGeom>
          <a:noFill/>
          <a:ln>
            <a:noFill/>
          </a:ln>
        </p:spPr>
        <p:txBody>
          <a:bodyPr spcFirstLastPara="1" wrap="square" lIns="91425" tIns="91425" rIns="91425" bIns="91425" anchor="t" anchorCtr="0"/>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16" name="Google Shape;116;p17"/>
          <p:cNvSpPr txBox="1">
            <a:spLocks noGrp="1"/>
          </p:cNvSpPr>
          <p:nvPr>
            <p:ph type="body" idx="3"/>
          </p:nvPr>
        </p:nvSpPr>
        <p:spPr>
          <a:xfrm>
            <a:off x="4754880" y="1257300"/>
            <a:ext cx="3931800" cy="480000"/>
          </a:xfrm>
          <a:prstGeom prst="rect">
            <a:avLst/>
          </a:prstGeom>
          <a:noFill/>
          <a:ln>
            <a:noFill/>
          </a:ln>
        </p:spPr>
        <p:txBody>
          <a:bodyPr spcFirstLastPara="1" wrap="square" lIns="91425" tIns="91425" rIns="91425" bIns="91425" anchor="ctr" anchorCtr="0"/>
          <a:lstStyle>
            <a:lvl1pPr marL="457200" marR="0" lvl="0" indent="-228600" algn="ctr">
              <a:lnSpc>
                <a:spcPct val="100000"/>
              </a:lnSpc>
              <a:spcBef>
                <a:spcPts val="400"/>
              </a:spcBef>
              <a:spcAft>
                <a:spcPts val="0"/>
              </a:spcAft>
              <a:buClr>
                <a:schemeClr val="accent1"/>
              </a:buClr>
              <a:buSzPts val="2040"/>
              <a:buFont typeface="Arial"/>
              <a:buNone/>
              <a:defRPr sz="2000" b="0" i="0" u="none" strike="noStrike" cap="none">
                <a:solidFill>
                  <a:schemeClr val="dk2"/>
                </a:solidFill>
                <a:latin typeface="Arial"/>
                <a:ea typeface="Arial"/>
                <a:cs typeface="Arial"/>
                <a:sym typeface="Arial"/>
              </a:defRPr>
            </a:lvl1pPr>
            <a:lvl2pPr marL="914400" marR="0" lvl="1" indent="-228600" algn="l">
              <a:lnSpc>
                <a:spcPct val="100000"/>
              </a:lnSpc>
              <a:spcBef>
                <a:spcPts val="400"/>
              </a:spcBef>
              <a:spcAft>
                <a:spcPts val="0"/>
              </a:spcAft>
              <a:buClr>
                <a:schemeClr val="accent1"/>
              </a:buClr>
              <a:buSzPts val="1700"/>
              <a:buFont typeface="Arial"/>
              <a:buNone/>
              <a:defRPr sz="2000" b="1" i="0" u="none" strike="noStrike" cap="none">
                <a:solidFill>
                  <a:schemeClr val="dk1"/>
                </a:solidFill>
                <a:latin typeface="Arial"/>
                <a:ea typeface="Arial"/>
                <a:cs typeface="Arial"/>
                <a:sym typeface="Arial"/>
              </a:defRPr>
            </a:lvl2pPr>
            <a:lvl3pPr marL="1371600" marR="0" lvl="2" indent="-228600" algn="l">
              <a:lnSpc>
                <a:spcPct val="100000"/>
              </a:lnSpc>
              <a:spcBef>
                <a:spcPts val="360"/>
              </a:spcBef>
              <a:spcAft>
                <a:spcPts val="0"/>
              </a:spcAft>
              <a:buClr>
                <a:schemeClr val="accent1"/>
              </a:buClr>
              <a:buSzPts val="1620"/>
              <a:buFont typeface="Arial"/>
              <a:buNone/>
              <a:defRPr sz="1800" b="1" i="0" u="none" strike="noStrike" cap="none">
                <a:solidFill>
                  <a:schemeClr val="dk1"/>
                </a:solidFill>
                <a:latin typeface="Arial"/>
                <a:ea typeface="Arial"/>
                <a:cs typeface="Arial"/>
                <a:sym typeface="Arial"/>
              </a:defRPr>
            </a:lvl3pPr>
            <a:lvl4pPr marL="1828800" marR="0" lvl="3" indent="-228600" algn="l">
              <a:lnSpc>
                <a:spcPct val="100000"/>
              </a:lnSpc>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a:lnSpc>
                <a:spcPct val="100000"/>
              </a:lnSpc>
              <a:spcBef>
                <a:spcPts val="320"/>
              </a:spcBef>
              <a:spcAft>
                <a:spcPts val="0"/>
              </a:spcAft>
              <a:buClr>
                <a:schemeClr val="accent1"/>
              </a:buClr>
              <a:buSzPts val="1400"/>
              <a:buFont typeface="Arial"/>
              <a:buNone/>
              <a:defRPr sz="1600" b="1" i="0" u="none" strike="noStrike" cap="none">
                <a:solidFill>
                  <a:schemeClr val="dk1"/>
                </a:solidFill>
                <a:latin typeface="Arial"/>
                <a:ea typeface="Arial"/>
                <a:cs typeface="Arial"/>
                <a:sym typeface="Arial"/>
              </a:defRPr>
            </a:lvl5pPr>
            <a:lvl6pPr marL="2743200" marR="0" lvl="5"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6pPr>
            <a:lvl7pPr marL="3200400" marR="0" lvl="6"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7pPr>
            <a:lvl8pPr marL="3657600" marR="0" lvl="7"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8pPr>
            <a:lvl9pPr marL="4114800" marR="0" lvl="8"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9pPr>
          </a:lstStyle>
          <a:p>
            <a:endParaRPr/>
          </a:p>
        </p:txBody>
      </p:sp>
      <p:sp>
        <p:nvSpPr>
          <p:cNvPr id="117" name="Google Shape;117;p17"/>
          <p:cNvSpPr txBox="1">
            <a:spLocks noGrp="1"/>
          </p:cNvSpPr>
          <p:nvPr>
            <p:ph type="body" idx="4"/>
          </p:nvPr>
        </p:nvSpPr>
        <p:spPr>
          <a:xfrm>
            <a:off x="4754880" y="1828800"/>
            <a:ext cx="3931800" cy="2963400"/>
          </a:xfrm>
          <a:prstGeom prst="rect">
            <a:avLst/>
          </a:prstGeom>
          <a:noFill/>
          <a:ln>
            <a:noFill/>
          </a:ln>
        </p:spPr>
        <p:txBody>
          <a:bodyPr spcFirstLastPara="1" wrap="square" lIns="91425" tIns="91425" rIns="91425" bIns="91425" anchor="t" anchorCtr="0"/>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18" name="Google Shape;118;p17"/>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9" name="Google Shape;119;p17"/>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0" name="Google Shape;120;p17"/>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21" name="Google Shape;121;p17"/>
          <p:cNvCxnSpPr/>
          <p:nvPr/>
        </p:nvCxnSpPr>
        <p:spPr>
          <a:xfrm rot="5400000">
            <a:off x="2806393" y="3034230"/>
            <a:ext cx="3531900" cy="900"/>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2"/>
        <p:cNvGrpSpPr/>
        <p:nvPr/>
      </p:nvGrpSpPr>
      <p:grpSpPr>
        <a:xfrm>
          <a:off x="0" y="0"/>
          <a:ext cx="0" cy="0"/>
          <a:chOff x="0" y="0"/>
          <a:chExt cx="0" cy="0"/>
        </a:xfrm>
      </p:grpSpPr>
      <p:sp>
        <p:nvSpPr>
          <p:cNvPr id="123" name="Google Shape;123;p18"/>
          <p:cNvSpPr txBox="1">
            <a:spLocks noGrp="1"/>
          </p:cNvSpPr>
          <p:nvPr>
            <p:ph type="ctrTitle"/>
          </p:nvPr>
        </p:nvSpPr>
        <p:spPr>
          <a:xfrm>
            <a:off x="647700" y="627075"/>
            <a:ext cx="7848600" cy="14454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dk2"/>
              </a:buClr>
              <a:buSzPts val="1400"/>
              <a:buFont typeface="Arial"/>
              <a:buNone/>
              <a:defRPr sz="54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124" name="Google Shape;124;p18"/>
          <p:cNvSpPr txBox="1">
            <a:spLocks noGrp="1"/>
          </p:cNvSpPr>
          <p:nvPr>
            <p:ph type="subTitle" idx="1"/>
          </p:nvPr>
        </p:nvSpPr>
        <p:spPr>
          <a:xfrm>
            <a:off x="751575" y="2227950"/>
            <a:ext cx="8001000" cy="1923600"/>
          </a:xfrm>
          <a:prstGeom prst="rect">
            <a:avLst/>
          </a:prstGeom>
          <a:noFill/>
          <a:ln>
            <a:noFill/>
          </a:ln>
        </p:spPr>
        <p:txBody>
          <a:bodyPr spcFirstLastPara="1" wrap="square" lIns="91425" tIns="91425" rIns="91425" bIns="91425" anchor="t" anchorCtr="0"/>
          <a:lstStyle>
            <a:lvl1pPr marR="0" lvl="0" algn="l">
              <a:lnSpc>
                <a:spcPct val="100000"/>
              </a:lnSpc>
              <a:spcBef>
                <a:spcPts val="480"/>
              </a:spcBef>
              <a:spcAft>
                <a:spcPts val="0"/>
              </a:spcAft>
              <a:buClr>
                <a:schemeClr val="accent1"/>
              </a:buClr>
              <a:buSzPts val="2040"/>
              <a:buFont typeface="Arial"/>
              <a:buNone/>
              <a:defRPr sz="2400" b="0" i="0" u="none" strike="noStrike" cap="none">
                <a:solidFill>
                  <a:srgbClr val="3F3F3F"/>
                </a:solidFill>
                <a:latin typeface="Arial"/>
                <a:ea typeface="Arial"/>
                <a:cs typeface="Arial"/>
                <a:sym typeface="Arial"/>
              </a:defRPr>
            </a:lvl1pPr>
            <a:lvl2pPr marR="0" lvl="1" algn="ctr">
              <a:lnSpc>
                <a:spcPct val="100000"/>
              </a:lnSpc>
              <a:spcBef>
                <a:spcPts val="400"/>
              </a:spcBef>
              <a:spcAft>
                <a:spcPts val="0"/>
              </a:spcAft>
              <a:buClr>
                <a:schemeClr val="accent1"/>
              </a:buClr>
              <a:buSzPts val="1700"/>
              <a:buFont typeface="Arial"/>
              <a:buNone/>
              <a:defRPr sz="2000" b="0" i="0" u="none" strike="noStrike" cap="none">
                <a:solidFill>
                  <a:srgbClr val="888888"/>
                </a:solidFill>
                <a:latin typeface="Arial"/>
                <a:ea typeface="Arial"/>
                <a:cs typeface="Arial"/>
                <a:sym typeface="Arial"/>
              </a:defRPr>
            </a:lvl2pPr>
            <a:lvl3pPr marR="0" lvl="2" algn="ctr">
              <a:lnSpc>
                <a:spcPct val="100000"/>
              </a:lnSpc>
              <a:spcBef>
                <a:spcPts val="360"/>
              </a:spcBef>
              <a:spcAft>
                <a:spcPts val="0"/>
              </a:spcAft>
              <a:buClr>
                <a:schemeClr val="accent1"/>
              </a:buClr>
              <a:buSzPts val="1620"/>
              <a:buFont typeface="Arial"/>
              <a:buNone/>
              <a:defRPr sz="1800" b="0" i="0" u="none" strike="noStrike" cap="none">
                <a:solidFill>
                  <a:srgbClr val="888888"/>
                </a:solidFill>
                <a:latin typeface="Arial"/>
                <a:ea typeface="Arial"/>
                <a:cs typeface="Arial"/>
                <a:sym typeface="Arial"/>
              </a:defRPr>
            </a:lvl3pPr>
            <a:lvl4pPr marR="0" lvl="3" algn="ctr">
              <a:lnSpc>
                <a:spcPct val="100000"/>
              </a:lnSpc>
              <a:spcBef>
                <a:spcPts val="320"/>
              </a:spcBef>
              <a:spcAft>
                <a:spcPts val="0"/>
              </a:spcAft>
              <a:buClr>
                <a:schemeClr val="accent1"/>
              </a:buClr>
              <a:buSzPts val="1600"/>
              <a:buFont typeface="Arial"/>
              <a:buNone/>
              <a:defRPr sz="1600" b="0" i="0" u="none" strike="noStrike" cap="none">
                <a:solidFill>
                  <a:srgbClr val="888888"/>
                </a:solidFill>
                <a:latin typeface="Arial"/>
                <a:ea typeface="Arial"/>
                <a:cs typeface="Arial"/>
                <a:sym typeface="Arial"/>
              </a:defRPr>
            </a:lvl4pPr>
            <a:lvl5pPr marR="0" lvl="4" algn="ctr">
              <a:lnSpc>
                <a:spcPct val="100000"/>
              </a:lnSpc>
              <a:spcBef>
                <a:spcPts val="280"/>
              </a:spcBef>
              <a:spcAft>
                <a:spcPts val="0"/>
              </a:spcAft>
              <a:buClr>
                <a:schemeClr val="accent1"/>
              </a:buClr>
              <a:buSzPts val="1400"/>
              <a:buFont typeface="Arial"/>
              <a:buNone/>
              <a:defRPr sz="1400" b="0" i="0" u="none" strike="noStrike" cap="none">
                <a:solidFill>
                  <a:srgbClr val="888888"/>
                </a:solidFill>
                <a:latin typeface="Arial"/>
                <a:ea typeface="Arial"/>
                <a:cs typeface="Arial"/>
                <a:sym typeface="Arial"/>
              </a:defRPr>
            </a:lvl5pPr>
            <a:lvl6pPr marR="0" lvl="5" algn="ctr">
              <a:lnSpc>
                <a:spcPct val="100000"/>
              </a:lnSpc>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6pPr>
            <a:lvl7pPr marR="0" lvl="6" algn="ctr">
              <a:lnSpc>
                <a:spcPct val="100000"/>
              </a:lnSpc>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7pPr>
            <a:lvl8pPr marR="0" lvl="7" algn="ctr">
              <a:lnSpc>
                <a:spcPct val="100000"/>
              </a:lnSpc>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8pPr>
            <a:lvl9pPr marR="0" lvl="8" algn="ctr">
              <a:lnSpc>
                <a:spcPct val="100000"/>
              </a:lnSpc>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9pPr>
          </a:lstStyle>
          <a:p>
            <a:endParaRPr/>
          </a:p>
        </p:txBody>
      </p:sp>
      <p:sp>
        <p:nvSpPr>
          <p:cNvPr id="125" name="Google Shape;125;p18"/>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6" name="Google Shape;126;p18"/>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7" name="Google Shape;127;p18"/>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28" name="Google Shape;128;p18"/>
          <p:cNvCxnSpPr/>
          <p:nvPr/>
        </p:nvCxnSpPr>
        <p:spPr>
          <a:xfrm rot="10800000" flipH="1">
            <a:off x="510450" y="2146800"/>
            <a:ext cx="8351700" cy="6900"/>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p19"/>
          <p:cNvSpPr txBox="1">
            <a:spLocks noGrp="1"/>
          </p:cNvSpPr>
          <p:nvPr>
            <p:ph type="title"/>
          </p:nvPr>
        </p:nvSpPr>
        <p:spPr>
          <a:xfrm>
            <a:off x="457200" y="594059"/>
            <a:ext cx="2139600" cy="9465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dk2"/>
              </a:buClr>
              <a:buSzPts val="1400"/>
              <a:buFont typeface="Arial"/>
              <a:buNone/>
              <a:defRPr sz="24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131" name="Google Shape;131;p19"/>
          <p:cNvSpPr txBox="1">
            <a:spLocks noGrp="1"/>
          </p:cNvSpPr>
          <p:nvPr>
            <p:ph type="body" idx="1"/>
          </p:nvPr>
        </p:nvSpPr>
        <p:spPr>
          <a:xfrm>
            <a:off x="2971800" y="594059"/>
            <a:ext cx="5715000" cy="4183500"/>
          </a:xfrm>
          <a:prstGeom prst="rect">
            <a:avLst/>
          </a:prstGeom>
          <a:noFill/>
          <a:ln>
            <a:noFill/>
          </a:ln>
        </p:spPr>
        <p:txBody>
          <a:bodyPr spcFirstLastPara="1" wrap="square" lIns="91425" tIns="91425" rIns="91425" bIns="91425" anchor="t" anchorCtr="0"/>
          <a:lstStyle>
            <a:lvl1pPr marL="457200" marR="0" lvl="0" indent="-401320" algn="l">
              <a:lnSpc>
                <a:spcPct val="100000"/>
              </a:lnSpc>
              <a:spcBef>
                <a:spcPts val="640"/>
              </a:spcBef>
              <a:spcAft>
                <a:spcPts val="0"/>
              </a:spcAft>
              <a:buClr>
                <a:schemeClr val="accent1"/>
              </a:buClr>
              <a:buSzPts val="2720"/>
              <a:buFont typeface="Arial"/>
              <a:buChar char="•"/>
              <a:defRPr sz="3200" b="0" i="0" u="none" strike="noStrike" cap="none">
                <a:solidFill>
                  <a:schemeClr val="dk1"/>
                </a:solidFill>
                <a:latin typeface="Arial"/>
                <a:ea typeface="Arial"/>
                <a:cs typeface="Arial"/>
                <a:sym typeface="Arial"/>
              </a:defRPr>
            </a:lvl1pPr>
            <a:lvl2pPr marL="914400" marR="0" lvl="1" indent="-379730" algn="l">
              <a:lnSpc>
                <a:spcPct val="100000"/>
              </a:lnSpc>
              <a:spcBef>
                <a:spcPts val="560"/>
              </a:spcBef>
              <a:spcAft>
                <a:spcPts val="0"/>
              </a:spcAft>
              <a:buClr>
                <a:schemeClr val="accent1"/>
              </a:buClr>
              <a:buSzPts val="2380"/>
              <a:buFont typeface="Arial"/>
              <a:buChar char="•"/>
              <a:defRPr sz="2800" b="0" i="0" u="none" strike="noStrike" cap="none">
                <a:solidFill>
                  <a:schemeClr val="dk1"/>
                </a:solidFill>
                <a:latin typeface="Arial"/>
                <a:ea typeface="Arial"/>
                <a:cs typeface="Arial"/>
                <a:sym typeface="Arial"/>
              </a:defRPr>
            </a:lvl2pPr>
            <a:lvl3pPr marL="1371600" marR="0" lvl="2" indent="-365760" algn="l">
              <a:lnSpc>
                <a:spcPct val="100000"/>
              </a:lnSpc>
              <a:spcBef>
                <a:spcPts val="480"/>
              </a:spcBef>
              <a:spcAft>
                <a:spcPts val="0"/>
              </a:spcAft>
              <a:buClr>
                <a:schemeClr val="accent1"/>
              </a:buClr>
              <a:buSzPts val="216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2" name="Google Shape;132;p19"/>
          <p:cNvSpPr txBox="1">
            <a:spLocks noGrp="1"/>
          </p:cNvSpPr>
          <p:nvPr>
            <p:ph type="body" idx="2"/>
          </p:nvPr>
        </p:nvSpPr>
        <p:spPr>
          <a:xfrm>
            <a:off x="457200" y="1597913"/>
            <a:ext cx="2139600" cy="3182700"/>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280"/>
              </a:spcBef>
              <a:spcAft>
                <a:spcPts val="0"/>
              </a:spcAft>
              <a:buClr>
                <a:schemeClr val="accent1"/>
              </a:buClr>
              <a:buSzPts val="2040"/>
              <a:buFont typeface="Arial"/>
              <a:buNone/>
              <a:defRPr sz="1400" b="0" i="0" u="none" strike="noStrike" cap="none">
                <a:solidFill>
                  <a:schemeClr val="dk1"/>
                </a:solidFill>
                <a:latin typeface="Arial"/>
                <a:ea typeface="Arial"/>
                <a:cs typeface="Arial"/>
                <a:sym typeface="Arial"/>
              </a:defRPr>
            </a:lvl1pPr>
            <a:lvl2pPr marL="914400" marR="0" lvl="1" indent="-228600" algn="l">
              <a:lnSpc>
                <a:spcPct val="100000"/>
              </a:lnSpc>
              <a:spcBef>
                <a:spcPts val="240"/>
              </a:spcBef>
              <a:spcAft>
                <a:spcPts val="0"/>
              </a:spcAft>
              <a:buClr>
                <a:schemeClr val="accent1"/>
              </a:buClr>
              <a:buSzPts val="1700"/>
              <a:buFont typeface="Arial"/>
              <a:buNone/>
              <a:defRPr sz="1200" b="0" i="0" u="none" strike="noStrike" cap="none">
                <a:solidFill>
                  <a:schemeClr val="dk1"/>
                </a:solidFill>
                <a:latin typeface="Arial"/>
                <a:ea typeface="Arial"/>
                <a:cs typeface="Arial"/>
                <a:sym typeface="Arial"/>
              </a:defRPr>
            </a:lvl2pPr>
            <a:lvl3pPr marL="1371600" marR="0" lvl="2" indent="-228600" algn="l">
              <a:lnSpc>
                <a:spcPct val="100000"/>
              </a:lnSpc>
              <a:spcBef>
                <a:spcPts val="200"/>
              </a:spcBef>
              <a:spcAft>
                <a:spcPts val="0"/>
              </a:spcAft>
              <a:buClr>
                <a:schemeClr val="accent1"/>
              </a:buClr>
              <a:buSzPts val="1620"/>
              <a:buFont typeface="Arial"/>
              <a:buNone/>
              <a:defRPr sz="1000" b="0" i="0" u="none" strike="noStrike" cap="none">
                <a:solidFill>
                  <a:schemeClr val="dk1"/>
                </a:solidFill>
                <a:latin typeface="Arial"/>
                <a:ea typeface="Arial"/>
                <a:cs typeface="Arial"/>
                <a:sym typeface="Arial"/>
              </a:defRPr>
            </a:lvl3pPr>
            <a:lvl4pPr marL="1828800" marR="0" lvl="3" indent="-228600" algn="l">
              <a:lnSpc>
                <a:spcPct val="100000"/>
              </a:lnSpc>
              <a:spcBef>
                <a:spcPts val="180"/>
              </a:spcBef>
              <a:spcAft>
                <a:spcPts val="0"/>
              </a:spcAft>
              <a:buClr>
                <a:schemeClr val="accent1"/>
              </a:buClr>
              <a:buSzPts val="1600"/>
              <a:buFont typeface="Arial"/>
              <a:buNone/>
              <a:defRPr sz="900" b="0" i="0" u="none" strike="noStrike" cap="none">
                <a:solidFill>
                  <a:schemeClr val="dk1"/>
                </a:solidFill>
                <a:latin typeface="Arial"/>
                <a:ea typeface="Arial"/>
                <a:cs typeface="Arial"/>
                <a:sym typeface="Arial"/>
              </a:defRPr>
            </a:lvl4pPr>
            <a:lvl5pPr marL="2286000" marR="0" lvl="4" indent="-228600" algn="l">
              <a:lnSpc>
                <a:spcPct val="100000"/>
              </a:lnSpc>
              <a:spcBef>
                <a:spcPts val="180"/>
              </a:spcBef>
              <a:spcAft>
                <a:spcPts val="0"/>
              </a:spcAft>
              <a:buClr>
                <a:schemeClr val="accent1"/>
              </a:buClr>
              <a:buSzPts val="1400"/>
              <a:buFont typeface="Arial"/>
              <a:buNone/>
              <a:defRPr sz="900" b="0" i="0" u="none" strike="noStrike" cap="none">
                <a:solidFill>
                  <a:schemeClr val="dk1"/>
                </a:solidFill>
                <a:latin typeface="Arial"/>
                <a:ea typeface="Arial"/>
                <a:cs typeface="Arial"/>
                <a:sym typeface="Arial"/>
              </a:defRPr>
            </a:lvl5pPr>
            <a:lvl6pPr marL="2743200" marR="0" lvl="5"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6pPr>
            <a:lvl7pPr marL="3200400" marR="0" lvl="6"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7pPr>
            <a:lvl8pPr marL="3657600" marR="0" lvl="7"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8pPr>
            <a:lvl9pPr marL="4114800" marR="0" lvl="8"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9pPr>
          </a:lstStyle>
          <a:p>
            <a:endParaRPr/>
          </a:p>
        </p:txBody>
      </p:sp>
      <p:sp>
        <p:nvSpPr>
          <p:cNvPr id="133" name="Google Shape;133;p19"/>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4" name="Google Shape;134;p19"/>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5" name="Google Shape;135;p19"/>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36" name="Google Shape;136;p19"/>
          <p:cNvCxnSpPr/>
          <p:nvPr/>
        </p:nvCxnSpPr>
        <p:spPr>
          <a:xfrm rot="5400000">
            <a:off x="684098" y="2685059"/>
            <a:ext cx="4183500" cy="1500"/>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7"/>
        <p:cNvGrpSpPr/>
        <p:nvPr/>
      </p:nvGrpSpPr>
      <p:grpSpPr>
        <a:xfrm>
          <a:off x="0" y="0"/>
          <a:ext cx="0" cy="0"/>
          <a:chOff x="0" y="0"/>
          <a:chExt cx="0" cy="0"/>
        </a:xfrm>
      </p:grpSpPr>
      <p:sp>
        <p:nvSpPr>
          <p:cNvPr id="138" name="Google Shape;138;p20"/>
          <p:cNvSpPr txBox="1">
            <a:spLocks noGrp="1"/>
          </p:cNvSpPr>
          <p:nvPr>
            <p:ph type="title"/>
          </p:nvPr>
        </p:nvSpPr>
        <p:spPr>
          <a:xfrm>
            <a:off x="457200" y="594359"/>
            <a:ext cx="2142600" cy="9486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dk2"/>
              </a:buClr>
              <a:buSzPts val="1400"/>
              <a:buFont typeface="Arial"/>
              <a:buNone/>
              <a:defRPr sz="24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139" name="Google Shape;139;p20"/>
          <p:cNvSpPr>
            <a:spLocks noGrp="1"/>
          </p:cNvSpPr>
          <p:nvPr>
            <p:ph type="pic" idx="2"/>
          </p:nvPr>
        </p:nvSpPr>
        <p:spPr>
          <a:xfrm>
            <a:off x="2858609" y="628650"/>
            <a:ext cx="5904300" cy="4125300"/>
          </a:xfrm>
          <a:prstGeom prst="rect">
            <a:avLst/>
          </a:prstGeom>
          <a:solidFill>
            <a:schemeClr val="lt2"/>
          </a:solidFill>
          <a:ln w="76200" cap="flat" cmpd="sng">
            <a:solidFill>
              <a:srgbClr val="FFFFFF"/>
            </a:solidFill>
            <a:prstDash val="solid"/>
            <a:miter lim="8000"/>
            <a:headEnd type="none" w="sm" len="sm"/>
            <a:tailEnd type="none" w="sm" len="sm"/>
          </a:ln>
          <a:effectLst>
            <a:outerShdw blurRad="50799" dist="12700" dir="5400000" algn="t" rotWithShape="0">
              <a:srgbClr val="000000">
                <a:alpha val="58039"/>
              </a:srgbClr>
            </a:outerShdw>
          </a:effectLst>
        </p:spPr>
        <p:txBody>
          <a:bodyPr spcFirstLastPara="1" wrap="square" lIns="91425" tIns="91425" rIns="91425" bIns="91425" anchor="t" anchorCtr="0"/>
          <a:lstStyle>
            <a:lvl1pPr marR="0" lvl="0" algn="l" rtl="0">
              <a:lnSpc>
                <a:spcPct val="100000"/>
              </a:lnSpc>
              <a:spcBef>
                <a:spcPts val="640"/>
              </a:spcBef>
              <a:spcAft>
                <a:spcPts val="0"/>
              </a:spcAft>
              <a:buClr>
                <a:schemeClr val="accent1"/>
              </a:buClr>
              <a:buSzPts val="1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accent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accent1"/>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140" name="Google Shape;140;p20"/>
          <p:cNvSpPr txBox="1">
            <a:spLocks noGrp="1"/>
          </p:cNvSpPr>
          <p:nvPr>
            <p:ph type="body" idx="1"/>
          </p:nvPr>
        </p:nvSpPr>
        <p:spPr>
          <a:xfrm>
            <a:off x="457200" y="1600200"/>
            <a:ext cx="2139600" cy="3182100"/>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280"/>
              </a:spcBef>
              <a:spcAft>
                <a:spcPts val="0"/>
              </a:spcAft>
              <a:buClr>
                <a:schemeClr val="accent1"/>
              </a:buClr>
              <a:buSzPts val="2040"/>
              <a:buFont typeface="Arial"/>
              <a:buNone/>
              <a:defRPr sz="1400" b="0" i="0" u="none" strike="noStrike" cap="none">
                <a:solidFill>
                  <a:schemeClr val="dk1"/>
                </a:solidFill>
                <a:latin typeface="Arial"/>
                <a:ea typeface="Arial"/>
                <a:cs typeface="Arial"/>
                <a:sym typeface="Arial"/>
              </a:defRPr>
            </a:lvl1pPr>
            <a:lvl2pPr marL="914400" marR="0" lvl="1" indent="-228600" algn="l">
              <a:lnSpc>
                <a:spcPct val="100000"/>
              </a:lnSpc>
              <a:spcBef>
                <a:spcPts val="240"/>
              </a:spcBef>
              <a:spcAft>
                <a:spcPts val="0"/>
              </a:spcAft>
              <a:buClr>
                <a:schemeClr val="accent1"/>
              </a:buClr>
              <a:buSzPts val="1700"/>
              <a:buFont typeface="Arial"/>
              <a:buNone/>
              <a:defRPr sz="1200" b="0" i="0" u="none" strike="noStrike" cap="none">
                <a:solidFill>
                  <a:schemeClr val="dk1"/>
                </a:solidFill>
                <a:latin typeface="Arial"/>
                <a:ea typeface="Arial"/>
                <a:cs typeface="Arial"/>
                <a:sym typeface="Arial"/>
              </a:defRPr>
            </a:lvl2pPr>
            <a:lvl3pPr marL="1371600" marR="0" lvl="2" indent="-228600" algn="l">
              <a:lnSpc>
                <a:spcPct val="100000"/>
              </a:lnSpc>
              <a:spcBef>
                <a:spcPts val="200"/>
              </a:spcBef>
              <a:spcAft>
                <a:spcPts val="0"/>
              </a:spcAft>
              <a:buClr>
                <a:schemeClr val="accent1"/>
              </a:buClr>
              <a:buSzPts val="1620"/>
              <a:buFont typeface="Arial"/>
              <a:buNone/>
              <a:defRPr sz="1000" b="0" i="0" u="none" strike="noStrike" cap="none">
                <a:solidFill>
                  <a:schemeClr val="dk1"/>
                </a:solidFill>
                <a:latin typeface="Arial"/>
                <a:ea typeface="Arial"/>
                <a:cs typeface="Arial"/>
                <a:sym typeface="Arial"/>
              </a:defRPr>
            </a:lvl3pPr>
            <a:lvl4pPr marL="1828800" marR="0" lvl="3" indent="-228600" algn="l">
              <a:lnSpc>
                <a:spcPct val="100000"/>
              </a:lnSpc>
              <a:spcBef>
                <a:spcPts val="180"/>
              </a:spcBef>
              <a:spcAft>
                <a:spcPts val="0"/>
              </a:spcAft>
              <a:buClr>
                <a:schemeClr val="accent1"/>
              </a:buClr>
              <a:buSzPts val="1600"/>
              <a:buFont typeface="Arial"/>
              <a:buNone/>
              <a:defRPr sz="900" b="0" i="0" u="none" strike="noStrike" cap="none">
                <a:solidFill>
                  <a:schemeClr val="dk1"/>
                </a:solidFill>
                <a:latin typeface="Arial"/>
                <a:ea typeface="Arial"/>
                <a:cs typeface="Arial"/>
                <a:sym typeface="Arial"/>
              </a:defRPr>
            </a:lvl4pPr>
            <a:lvl5pPr marL="2286000" marR="0" lvl="4" indent="-228600" algn="l">
              <a:lnSpc>
                <a:spcPct val="100000"/>
              </a:lnSpc>
              <a:spcBef>
                <a:spcPts val="180"/>
              </a:spcBef>
              <a:spcAft>
                <a:spcPts val="0"/>
              </a:spcAft>
              <a:buClr>
                <a:schemeClr val="accent1"/>
              </a:buClr>
              <a:buSzPts val="1400"/>
              <a:buFont typeface="Arial"/>
              <a:buNone/>
              <a:defRPr sz="900" b="0" i="0" u="none" strike="noStrike" cap="none">
                <a:solidFill>
                  <a:schemeClr val="dk1"/>
                </a:solidFill>
                <a:latin typeface="Arial"/>
                <a:ea typeface="Arial"/>
                <a:cs typeface="Arial"/>
                <a:sym typeface="Arial"/>
              </a:defRPr>
            </a:lvl5pPr>
            <a:lvl6pPr marL="2743200" marR="0" lvl="5"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6pPr>
            <a:lvl7pPr marL="3200400" marR="0" lvl="6"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7pPr>
            <a:lvl8pPr marL="3657600" marR="0" lvl="7"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8pPr>
            <a:lvl9pPr marL="4114800" marR="0" lvl="8"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9pPr>
          </a:lstStyle>
          <a:p>
            <a:endParaRPr/>
          </a:p>
        </p:txBody>
      </p:sp>
      <p:sp>
        <p:nvSpPr>
          <p:cNvPr id="141" name="Google Shape;141;p20"/>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2" name="Google Shape;142;p20"/>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3" name="Google Shape;143;p20"/>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4"/>
        <p:cNvGrpSpPr/>
        <p:nvPr/>
      </p:nvGrpSpPr>
      <p:grpSpPr>
        <a:xfrm>
          <a:off x="0" y="0"/>
          <a:ext cx="0" cy="0"/>
          <a:chOff x="0" y="0"/>
          <a:chExt cx="0" cy="0"/>
        </a:xfrm>
      </p:grpSpPr>
      <p:sp>
        <p:nvSpPr>
          <p:cNvPr id="145" name="Google Shape;145;p21"/>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146" name="Google Shape;146;p21"/>
          <p:cNvSpPr txBox="1">
            <a:spLocks noGrp="1"/>
          </p:cNvSpPr>
          <p:nvPr>
            <p:ph type="body" idx="1"/>
          </p:nvPr>
        </p:nvSpPr>
        <p:spPr>
          <a:xfrm rot="5400000">
            <a:off x="2743198" y="-1085850"/>
            <a:ext cx="3657600" cy="8229600"/>
          </a:xfrm>
          <a:prstGeom prst="rect">
            <a:avLst/>
          </a:prstGeom>
          <a:noFill/>
          <a:ln>
            <a:noFill/>
          </a:ln>
        </p:spPr>
        <p:txBody>
          <a:bodyPr spcFirstLastPara="1" wrap="square" lIns="91425" tIns="91425" rIns="91425" bIns="91425" anchor="t" anchorCtr="0"/>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147" name="Google Shape;147;p21"/>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8" name="Google Shape;148;p21"/>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9" name="Google Shape;149;p21"/>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 name="Google Shape;25;p3"/>
          <p:cNvSpPr txBox="1">
            <a:spLocks noGrp="1"/>
          </p:cNvSpPr>
          <p:nvPr>
            <p:ph type="body" idx="1"/>
          </p:nvPr>
        </p:nvSpPr>
        <p:spPr>
          <a:xfrm>
            <a:off x="457200" y="1200150"/>
            <a:ext cx="8229600" cy="3657600"/>
          </a:xfrm>
          <a:prstGeom prst="rect">
            <a:avLst/>
          </a:prstGeom>
          <a:noFill/>
          <a:ln>
            <a:noFill/>
          </a:ln>
        </p:spPr>
        <p:txBody>
          <a:bodyPr spcFirstLastPara="1" wrap="square" lIns="91425" tIns="91425" rIns="91425" bIns="91425" anchor="t" anchorCtr="0"/>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7" name="Google Shape;27;p3"/>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8" name="Google Shape;28;p3"/>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0"/>
        <p:cNvGrpSpPr/>
        <p:nvPr/>
      </p:nvGrpSpPr>
      <p:grpSpPr>
        <a:xfrm>
          <a:off x="0" y="0"/>
          <a:ext cx="0" cy="0"/>
          <a:chOff x="0" y="0"/>
          <a:chExt cx="0" cy="0"/>
        </a:xfrm>
      </p:grpSpPr>
      <p:sp>
        <p:nvSpPr>
          <p:cNvPr id="151" name="Google Shape;151;p22"/>
          <p:cNvSpPr txBox="1">
            <a:spLocks noGrp="1"/>
          </p:cNvSpPr>
          <p:nvPr>
            <p:ph type="title"/>
          </p:nvPr>
        </p:nvSpPr>
        <p:spPr>
          <a:xfrm rot="5400000">
            <a:off x="5457899" y="1628700"/>
            <a:ext cx="4400400" cy="20574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152" name="Google Shape;152;p22"/>
          <p:cNvSpPr txBox="1">
            <a:spLocks noGrp="1"/>
          </p:cNvSpPr>
          <p:nvPr>
            <p:ph type="body" idx="1"/>
          </p:nvPr>
        </p:nvSpPr>
        <p:spPr>
          <a:xfrm rot="5400000">
            <a:off x="1266900" y="-352500"/>
            <a:ext cx="4400400" cy="6019800"/>
          </a:xfrm>
          <a:prstGeom prst="rect">
            <a:avLst/>
          </a:prstGeom>
          <a:noFill/>
          <a:ln>
            <a:noFill/>
          </a:ln>
        </p:spPr>
        <p:txBody>
          <a:bodyPr spcFirstLastPara="1" wrap="square" lIns="91425" tIns="91425" rIns="91425" bIns="91425" anchor="t" anchorCtr="0"/>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153" name="Google Shape;153;p22"/>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4" name="Google Shape;154;p22"/>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5" name="Google Shape;155;p22"/>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2"/>
        <p:cNvGrpSpPr/>
        <p:nvPr/>
      </p:nvGrpSpPr>
      <p:grpSpPr>
        <a:xfrm>
          <a:off x="0" y="0"/>
          <a:ext cx="0" cy="0"/>
          <a:chOff x="0" y="0"/>
          <a:chExt cx="0" cy="0"/>
        </a:xfrm>
      </p:grpSpPr>
      <p:sp>
        <p:nvSpPr>
          <p:cNvPr id="163" name="Google Shape;163;p24"/>
          <p:cNvSpPr txBox="1">
            <a:spLocks noGrp="1"/>
          </p:cNvSpPr>
          <p:nvPr>
            <p:ph type="title"/>
          </p:nvPr>
        </p:nvSpPr>
        <p:spPr>
          <a:xfrm>
            <a:off x="457200" y="205978"/>
            <a:ext cx="8229600" cy="8574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lstStyle>
            <a:lvl1pPr lvl="0" algn="ctr">
              <a:lnSpc>
                <a:spcPct val="100000"/>
              </a:lnSpc>
              <a:spcBef>
                <a:spcPts val="0"/>
              </a:spcBef>
              <a:spcAft>
                <a:spcPts val="0"/>
              </a:spcAft>
              <a:buClr>
                <a:srgbClr val="008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24"/>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5" name="Google Shape;165;p24"/>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24"/>
          <p:cNvSpPr txBox="1">
            <a:spLocks noGrp="1"/>
          </p:cNvSpPr>
          <p:nvPr>
            <p:ph type="ftr" idx="11"/>
          </p:nvPr>
        </p:nvSpPr>
        <p:spPr>
          <a:xfrm>
            <a:off x="3124200" y="4767264"/>
            <a:ext cx="2895600" cy="2739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24"/>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8"/>
        <p:cNvGrpSpPr/>
        <p:nvPr/>
      </p:nvGrpSpPr>
      <p:grpSpPr>
        <a:xfrm>
          <a:off x="0" y="0"/>
          <a:ext cx="0" cy="0"/>
          <a:chOff x="0" y="0"/>
          <a:chExt cx="0" cy="0"/>
        </a:xfrm>
      </p:grpSpPr>
      <p:sp>
        <p:nvSpPr>
          <p:cNvPr id="169" name="Google Shape;169;p25"/>
          <p:cNvSpPr txBox="1">
            <a:spLocks noGrp="1"/>
          </p:cNvSpPr>
          <p:nvPr>
            <p:ph type="ctrTitle"/>
          </p:nvPr>
        </p:nvSpPr>
        <p:spPr>
          <a:xfrm>
            <a:off x="685800" y="1597820"/>
            <a:ext cx="7772400" cy="11025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lstStyle>
            <a:lvl1pPr lvl="0" algn="ctr">
              <a:lnSpc>
                <a:spcPct val="100000"/>
              </a:lnSpc>
              <a:spcBef>
                <a:spcPts val="0"/>
              </a:spcBef>
              <a:spcAft>
                <a:spcPts val="0"/>
              </a:spcAft>
              <a:buClr>
                <a:srgbClr val="008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25"/>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lstStyle>
            <a:lvl1pPr lvl="0" algn="ctr">
              <a:lnSpc>
                <a:spcPct val="100000"/>
              </a:lnSpc>
              <a:spcBef>
                <a:spcPts val="560"/>
              </a:spcBef>
              <a:spcAft>
                <a:spcPts val="0"/>
              </a:spcAft>
              <a:buClr>
                <a:srgbClr val="888888"/>
              </a:buClr>
              <a:buSzPts val="2800"/>
              <a:buNone/>
              <a:defRPr>
                <a:solidFill>
                  <a:srgbClr val="888888"/>
                </a:solidFill>
              </a:defRPr>
            </a:lvl1pPr>
            <a:lvl2pPr lvl="1" algn="ctr">
              <a:lnSpc>
                <a:spcPct val="100000"/>
              </a:lnSpc>
              <a:spcBef>
                <a:spcPts val="480"/>
              </a:spcBef>
              <a:spcAft>
                <a:spcPts val="0"/>
              </a:spcAft>
              <a:buClr>
                <a:srgbClr val="888888"/>
              </a:buClr>
              <a:buSzPts val="24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320"/>
              </a:spcBef>
              <a:spcAft>
                <a:spcPts val="0"/>
              </a:spcAft>
              <a:buClr>
                <a:srgbClr val="888888"/>
              </a:buClr>
              <a:buSzPts val="1600"/>
              <a:buNone/>
              <a:defRPr>
                <a:solidFill>
                  <a:srgbClr val="888888"/>
                </a:solidFill>
              </a:defRPr>
            </a:lvl4pPr>
            <a:lvl5pPr lvl="4" algn="ctr">
              <a:lnSpc>
                <a:spcPct val="100000"/>
              </a:lnSpc>
              <a:spcBef>
                <a:spcPts val="320"/>
              </a:spcBef>
              <a:spcAft>
                <a:spcPts val="0"/>
              </a:spcAft>
              <a:buClr>
                <a:srgbClr val="888888"/>
              </a:buClr>
              <a:buSzPts val="16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a:endParaRPr/>
          </a:p>
        </p:txBody>
      </p:sp>
      <p:sp>
        <p:nvSpPr>
          <p:cNvPr id="171" name="Google Shape;171;p25"/>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25"/>
          <p:cNvSpPr txBox="1">
            <a:spLocks noGrp="1"/>
          </p:cNvSpPr>
          <p:nvPr>
            <p:ph type="ftr" idx="11"/>
          </p:nvPr>
        </p:nvSpPr>
        <p:spPr>
          <a:xfrm>
            <a:off x="3124200" y="4767264"/>
            <a:ext cx="2895600" cy="2739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25"/>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4"/>
        <p:cNvGrpSpPr/>
        <p:nvPr/>
      </p:nvGrpSpPr>
      <p:grpSpPr>
        <a:xfrm>
          <a:off x="0" y="0"/>
          <a:ext cx="0" cy="0"/>
          <a:chOff x="0" y="0"/>
          <a:chExt cx="0" cy="0"/>
        </a:xfrm>
      </p:grpSpPr>
      <p:sp>
        <p:nvSpPr>
          <p:cNvPr id="175" name="Google Shape;175;p26"/>
          <p:cNvSpPr txBox="1">
            <a:spLocks noGrp="1"/>
          </p:cNvSpPr>
          <p:nvPr>
            <p:ph type="title"/>
          </p:nvPr>
        </p:nvSpPr>
        <p:spPr>
          <a:xfrm>
            <a:off x="722313" y="3305176"/>
            <a:ext cx="7772400" cy="10215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lstStyle>
            <a:lvl1pPr lvl="0" algn="l">
              <a:lnSpc>
                <a:spcPct val="100000"/>
              </a:lnSpc>
              <a:spcBef>
                <a:spcPts val="0"/>
              </a:spcBef>
              <a:spcAft>
                <a:spcPts val="0"/>
              </a:spcAft>
              <a:buClr>
                <a:srgbClr val="008000"/>
              </a:buClr>
              <a:buSzPts val="3000"/>
              <a:buFont typeface="Calibri"/>
              <a:buNone/>
              <a:defRPr sz="3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26"/>
          <p:cNvSpPr txBox="1">
            <a:spLocks noGrp="1"/>
          </p:cNvSpPr>
          <p:nvPr>
            <p:ph type="body" idx="1"/>
          </p:nvPr>
        </p:nvSpPr>
        <p:spPr>
          <a:xfrm>
            <a:off x="722313" y="2180035"/>
            <a:ext cx="7772400" cy="1125300"/>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300"/>
              </a:spcBef>
              <a:spcAft>
                <a:spcPts val="0"/>
              </a:spcAft>
              <a:buClr>
                <a:srgbClr val="888888"/>
              </a:buClr>
              <a:buSzPts val="1500"/>
              <a:buNone/>
              <a:defRPr sz="1500">
                <a:solidFill>
                  <a:srgbClr val="888888"/>
                </a:solidFill>
              </a:defRPr>
            </a:lvl1pPr>
            <a:lvl2pPr marL="914400" lvl="1" indent="-228600" algn="l">
              <a:lnSpc>
                <a:spcPct val="100000"/>
              </a:lnSpc>
              <a:spcBef>
                <a:spcPts val="270"/>
              </a:spcBef>
              <a:spcAft>
                <a:spcPts val="0"/>
              </a:spcAft>
              <a:buClr>
                <a:srgbClr val="888888"/>
              </a:buClr>
              <a:buSzPts val="1350"/>
              <a:buNone/>
              <a:defRPr sz="1350">
                <a:solidFill>
                  <a:srgbClr val="888888"/>
                </a:solidFill>
              </a:defRPr>
            </a:lvl2pPr>
            <a:lvl3pPr marL="1371600" lvl="2" indent="-228600" algn="l">
              <a:lnSpc>
                <a:spcPct val="100000"/>
              </a:lnSpc>
              <a:spcBef>
                <a:spcPts val="240"/>
              </a:spcBef>
              <a:spcAft>
                <a:spcPts val="0"/>
              </a:spcAft>
              <a:buClr>
                <a:srgbClr val="888888"/>
              </a:buClr>
              <a:buSzPts val="1200"/>
              <a:buNone/>
              <a:defRPr sz="1200">
                <a:solidFill>
                  <a:srgbClr val="888888"/>
                </a:solidFill>
              </a:defRPr>
            </a:lvl3pPr>
            <a:lvl4pPr marL="1828800" lvl="3" indent="-228600" algn="l">
              <a:lnSpc>
                <a:spcPct val="100000"/>
              </a:lnSpc>
              <a:spcBef>
                <a:spcPts val="210"/>
              </a:spcBef>
              <a:spcAft>
                <a:spcPts val="0"/>
              </a:spcAft>
              <a:buClr>
                <a:srgbClr val="888888"/>
              </a:buClr>
              <a:buSzPts val="1050"/>
              <a:buNone/>
              <a:defRPr sz="1050">
                <a:solidFill>
                  <a:srgbClr val="888888"/>
                </a:solidFill>
              </a:defRPr>
            </a:lvl4pPr>
            <a:lvl5pPr marL="2286000" lvl="4" indent="-228600" algn="l">
              <a:lnSpc>
                <a:spcPct val="100000"/>
              </a:lnSpc>
              <a:spcBef>
                <a:spcPts val="210"/>
              </a:spcBef>
              <a:spcAft>
                <a:spcPts val="0"/>
              </a:spcAft>
              <a:buClr>
                <a:srgbClr val="888888"/>
              </a:buClr>
              <a:buSzPts val="1050"/>
              <a:buNone/>
              <a:defRPr sz="1050">
                <a:solidFill>
                  <a:srgbClr val="888888"/>
                </a:solidFill>
              </a:defRPr>
            </a:lvl5pPr>
            <a:lvl6pPr marL="2743200" lvl="5" indent="-228600" algn="l">
              <a:lnSpc>
                <a:spcPct val="100000"/>
              </a:lnSpc>
              <a:spcBef>
                <a:spcPts val="210"/>
              </a:spcBef>
              <a:spcAft>
                <a:spcPts val="0"/>
              </a:spcAft>
              <a:buClr>
                <a:srgbClr val="888888"/>
              </a:buClr>
              <a:buSzPts val="1050"/>
              <a:buNone/>
              <a:defRPr sz="1050">
                <a:solidFill>
                  <a:srgbClr val="888888"/>
                </a:solidFill>
              </a:defRPr>
            </a:lvl6pPr>
            <a:lvl7pPr marL="3200400" lvl="6" indent="-228600" algn="l">
              <a:lnSpc>
                <a:spcPct val="100000"/>
              </a:lnSpc>
              <a:spcBef>
                <a:spcPts val="210"/>
              </a:spcBef>
              <a:spcAft>
                <a:spcPts val="0"/>
              </a:spcAft>
              <a:buClr>
                <a:srgbClr val="888888"/>
              </a:buClr>
              <a:buSzPts val="1050"/>
              <a:buNone/>
              <a:defRPr sz="1050">
                <a:solidFill>
                  <a:srgbClr val="888888"/>
                </a:solidFill>
              </a:defRPr>
            </a:lvl7pPr>
            <a:lvl8pPr marL="3657600" lvl="7" indent="-228600" algn="l">
              <a:lnSpc>
                <a:spcPct val="100000"/>
              </a:lnSpc>
              <a:spcBef>
                <a:spcPts val="210"/>
              </a:spcBef>
              <a:spcAft>
                <a:spcPts val="0"/>
              </a:spcAft>
              <a:buClr>
                <a:srgbClr val="888888"/>
              </a:buClr>
              <a:buSzPts val="1050"/>
              <a:buNone/>
              <a:defRPr sz="1050">
                <a:solidFill>
                  <a:srgbClr val="888888"/>
                </a:solidFill>
              </a:defRPr>
            </a:lvl8pPr>
            <a:lvl9pPr marL="4114800" lvl="8" indent="-228600" algn="l">
              <a:lnSpc>
                <a:spcPct val="100000"/>
              </a:lnSpc>
              <a:spcBef>
                <a:spcPts val="210"/>
              </a:spcBef>
              <a:spcAft>
                <a:spcPts val="0"/>
              </a:spcAft>
              <a:buClr>
                <a:srgbClr val="888888"/>
              </a:buClr>
              <a:buSzPts val="1050"/>
              <a:buNone/>
              <a:defRPr sz="1050">
                <a:solidFill>
                  <a:srgbClr val="888888"/>
                </a:solidFill>
              </a:defRPr>
            </a:lvl9pPr>
          </a:lstStyle>
          <a:p>
            <a:endParaRPr/>
          </a:p>
        </p:txBody>
      </p:sp>
      <p:sp>
        <p:nvSpPr>
          <p:cNvPr id="177" name="Google Shape;177;p26"/>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26"/>
          <p:cNvSpPr txBox="1">
            <a:spLocks noGrp="1"/>
          </p:cNvSpPr>
          <p:nvPr>
            <p:ph type="ftr" idx="11"/>
          </p:nvPr>
        </p:nvSpPr>
        <p:spPr>
          <a:xfrm>
            <a:off x="3124200" y="4767264"/>
            <a:ext cx="2895600" cy="2739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26"/>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0"/>
        <p:cNvGrpSpPr/>
        <p:nvPr/>
      </p:nvGrpSpPr>
      <p:grpSpPr>
        <a:xfrm>
          <a:off x="0" y="0"/>
          <a:ext cx="0" cy="0"/>
          <a:chOff x="0" y="0"/>
          <a:chExt cx="0" cy="0"/>
        </a:xfrm>
      </p:grpSpPr>
      <p:sp>
        <p:nvSpPr>
          <p:cNvPr id="181" name="Google Shape;181;p27"/>
          <p:cNvSpPr txBox="1">
            <a:spLocks noGrp="1"/>
          </p:cNvSpPr>
          <p:nvPr>
            <p:ph type="title"/>
          </p:nvPr>
        </p:nvSpPr>
        <p:spPr>
          <a:xfrm>
            <a:off x="457200" y="205978"/>
            <a:ext cx="8229600" cy="8574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lstStyle>
            <a:lvl1pPr lvl="0" algn="ctr">
              <a:lnSpc>
                <a:spcPct val="100000"/>
              </a:lnSpc>
              <a:spcBef>
                <a:spcPts val="0"/>
              </a:spcBef>
              <a:spcAft>
                <a:spcPts val="0"/>
              </a:spcAft>
              <a:buClr>
                <a:srgbClr val="008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27"/>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27"/>
          <p:cNvSpPr txBox="1">
            <a:spLocks noGrp="1"/>
          </p:cNvSpPr>
          <p:nvPr>
            <p:ph type="ftr" idx="11"/>
          </p:nvPr>
        </p:nvSpPr>
        <p:spPr>
          <a:xfrm>
            <a:off x="3124200" y="4767264"/>
            <a:ext cx="2895600" cy="2739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27"/>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5"/>
        <p:cNvGrpSpPr/>
        <p:nvPr/>
      </p:nvGrpSpPr>
      <p:grpSpPr>
        <a:xfrm>
          <a:off x="0" y="0"/>
          <a:ext cx="0" cy="0"/>
          <a:chOff x="0" y="0"/>
          <a:chExt cx="0" cy="0"/>
        </a:xfrm>
      </p:grpSpPr>
      <p:sp>
        <p:nvSpPr>
          <p:cNvPr id="186" name="Google Shape;186;p28"/>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28"/>
          <p:cNvSpPr txBox="1">
            <a:spLocks noGrp="1"/>
          </p:cNvSpPr>
          <p:nvPr>
            <p:ph type="ftr" idx="11"/>
          </p:nvPr>
        </p:nvSpPr>
        <p:spPr>
          <a:xfrm>
            <a:off x="3124200" y="4767264"/>
            <a:ext cx="2895600" cy="2739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28"/>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89"/>
        <p:cNvGrpSpPr/>
        <p:nvPr/>
      </p:nvGrpSpPr>
      <p:grpSpPr>
        <a:xfrm>
          <a:off x="0" y="0"/>
          <a:ext cx="0" cy="0"/>
          <a:chOff x="0" y="0"/>
          <a:chExt cx="0" cy="0"/>
        </a:xfrm>
      </p:grpSpPr>
      <p:sp>
        <p:nvSpPr>
          <p:cNvPr id="190" name="Google Shape;190;p29"/>
          <p:cNvSpPr txBox="1">
            <a:spLocks noGrp="1"/>
          </p:cNvSpPr>
          <p:nvPr>
            <p:ph type="title"/>
          </p:nvPr>
        </p:nvSpPr>
        <p:spPr>
          <a:xfrm>
            <a:off x="457200" y="937524"/>
            <a:ext cx="7766100" cy="8628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lstStyle>
            <a:lvl1pPr lvl="0" algn="ctr">
              <a:lnSpc>
                <a:spcPct val="100000"/>
              </a:lnSpc>
              <a:spcBef>
                <a:spcPts val="0"/>
              </a:spcBef>
              <a:spcAft>
                <a:spcPts val="0"/>
              </a:spcAft>
              <a:buClr>
                <a:srgbClr val="008000"/>
              </a:buClr>
              <a:buSzPts val="4200"/>
              <a:buFont typeface="Calibri"/>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29"/>
          <p:cNvSpPr txBox="1">
            <a:spLocks noGrp="1"/>
          </p:cNvSpPr>
          <p:nvPr>
            <p:ph type="body" idx="1"/>
          </p:nvPr>
        </p:nvSpPr>
        <p:spPr>
          <a:xfrm>
            <a:off x="482600" y="1889210"/>
            <a:ext cx="7740600" cy="15483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2"/>
        <p:cNvGrpSpPr/>
        <p:nvPr/>
      </p:nvGrpSpPr>
      <p:grpSpPr>
        <a:xfrm>
          <a:off x="0" y="0"/>
          <a:ext cx="0" cy="0"/>
          <a:chOff x="0" y="0"/>
          <a:chExt cx="0" cy="0"/>
        </a:xfrm>
      </p:grpSpPr>
      <p:sp>
        <p:nvSpPr>
          <p:cNvPr id="193" name="Google Shape;193;p30"/>
          <p:cNvSpPr txBox="1">
            <a:spLocks noGrp="1"/>
          </p:cNvSpPr>
          <p:nvPr>
            <p:ph type="title"/>
          </p:nvPr>
        </p:nvSpPr>
        <p:spPr>
          <a:xfrm>
            <a:off x="457200" y="205978"/>
            <a:ext cx="8229600" cy="8574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lstStyle>
            <a:lvl1pPr lvl="0" algn="ctr">
              <a:lnSpc>
                <a:spcPct val="100000"/>
              </a:lnSpc>
              <a:spcBef>
                <a:spcPts val="0"/>
              </a:spcBef>
              <a:spcAft>
                <a:spcPts val="0"/>
              </a:spcAft>
              <a:buClr>
                <a:srgbClr val="008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30"/>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lstStyle>
            <a:lvl1pPr marL="457200" lvl="0" indent="-361950" algn="l">
              <a:lnSpc>
                <a:spcPct val="100000"/>
              </a:lnSpc>
              <a:spcBef>
                <a:spcPts val="420"/>
              </a:spcBef>
              <a:spcAft>
                <a:spcPts val="0"/>
              </a:spcAft>
              <a:buClr>
                <a:schemeClr val="dk1"/>
              </a:buClr>
              <a:buSzPts val="2100"/>
              <a:buChar char="•"/>
              <a:defRPr sz="2100"/>
            </a:lvl1pPr>
            <a:lvl2pPr marL="914400" lvl="1" indent="-342900" algn="l">
              <a:lnSpc>
                <a:spcPct val="100000"/>
              </a:lnSpc>
              <a:spcBef>
                <a:spcPts val="36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14325" algn="l">
              <a:lnSpc>
                <a:spcPct val="100000"/>
              </a:lnSpc>
              <a:spcBef>
                <a:spcPts val="270"/>
              </a:spcBef>
              <a:spcAft>
                <a:spcPts val="0"/>
              </a:spcAft>
              <a:buClr>
                <a:schemeClr val="dk1"/>
              </a:buClr>
              <a:buSzPts val="1350"/>
              <a:buChar char="–"/>
              <a:defRPr sz="1350"/>
            </a:lvl4pPr>
            <a:lvl5pPr marL="2286000" lvl="4" indent="-314325" algn="l">
              <a:lnSpc>
                <a:spcPct val="100000"/>
              </a:lnSpc>
              <a:spcBef>
                <a:spcPts val="270"/>
              </a:spcBef>
              <a:spcAft>
                <a:spcPts val="0"/>
              </a:spcAft>
              <a:buClr>
                <a:schemeClr val="dk1"/>
              </a:buClr>
              <a:buSzPts val="1350"/>
              <a:buChar char="»"/>
              <a:defRPr sz="1350"/>
            </a:lvl5pPr>
            <a:lvl6pPr marL="2743200" lvl="5" indent="-314325" algn="l">
              <a:lnSpc>
                <a:spcPct val="100000"/>
              </a:lnSpc>
              <a:spcBef>
                <a:spcPts val="270"/>
              </a:spcBef>
              <a:spcAft>
                <a:spcPts val="0"/>
              </a:spcAft>
              <a:buClr>
                <a:schemeClr val="dk1"/>
              </a:buClr>
              <a:buSzPts val="1350"/>
              <a:buChar char="•"/>
              <a:defRPr sz="1350"/>
            </a:lvl6pPr>
            <a:lvl7pPr marL="3200400" lvl="6" indent="-314325" algn="l">
              <a:lnSpc>
                <a:spcPct val="100000"/>
              </a:lnSpc>
              <a:spcBef>
                <a:spcPts val="270"/>
              </a:spcBef>
              <a:spcAft>
                <a:spcPts val="0"/>
              </a:spcAft>
              <a:buClr>
                <a:schemeClr val="dk1"/>
              </a:buClr>
              <a:buSzPts val="1350"/>
              <a:buChar char="•"/>
              <a:defRPr sz="1350"/>
            </a:lvl7pPr>
            <a:lvl8pPr marL="3657600" lvl="7" indent="-314325" algn="l">
              <a:lnSpc>
                <a:spcPct val="100000"/>
              </a:lnSpc>
              <a:spcBef>
                <a:spcPts val="270"/>
              </a:spcBef>
              <a:spcAft>
                <a:spcPts val="0"/>
              </a:spcAft>
              <a:buClr>
                <a:schemeClr val="dk1"/>
              </a:buClr>
              <a:buSzPts val="1350"/>
              <a:buChar char="•"/>
              <a:defRPr sz="1350"/>
            </a:lvl8pPr>
            <a:lvl9pPr marL="4114800" lvl="8" indent="-314325" algn="l">
              <a:lnSpc>
                <a:spcPct val="100000"/>
              </a:lnSpc>
              <a:spcBef>
                <a:spcPts val="270"/>
              </a:spcBef>
              <a:spcAft>
                <a:spcPts val="0"/>
              </a:spcAft>
              <a:buClr>
                <a:schemeClr val="dk1"/>
              </a:buClr>
              <a:buSzPts val="1350"/>
              <a:buChar char="•"/>
              <a:defRPr sz="1350"/>
            </a:lvl9pPr>
          </a:lstStyle>
          <a:p>
            <a:endParaRPr/>
          </a:p>
        </p:txBody>
      </p:sp>
      <p:sp>
        <p:nvSpPr>
          <p:cNvPr id="195" name="Google Shape;195;p30"/>
          <p:cNvSpPr txBox="1">
            <a:spLocks noGrp="1"/>
          </p:cNvSpPr>
          <p:nvPr>
            <p:ph type="body" idx="2"/>
          </p:nvPr>
        </p:nvSpPr>
        <p:spPr>
          <a:xfrm>
            <a:off x="4648200" y="1200151"/>
            <a:ext cx="4038600" cy="3394500"/>
          </a:xfrm>
          <a:prstGeom prst="rect">
            <a:avLst/>
          </a:prstGeom>
          <a:noFill/>
          <a:ln>
            <a:noFill/>
          </a:ln>
        </p:spPr>
        <p:txBody>
          <a:bodyPr spcFirstLastPara="1" wrap="square" lIns="91425" tIns="45700" rIns="91425" bIns="45700" anchor="t" anchorCtr="0"/>
          <a:lstStyle>
            <a:lvl1pPr marL="457200" lvl="0" indent="-361950" algn="l">
              <a:lnSpc>
                <a:spcPct val="100000"/>
              </a:lnSpc>
              <a:spcBef>
                <a:spcPts val="420"/>
              </a:spcBef>
              <a:spcAft>
                <a:spcPts val="0"/>
              </a:spcAft>
              <a:buClr>
                <a:schemeClr val="dk1"/>
              </a:buClr>
              <a:buSzPts val="2100"/>
              <a:buChar char="•"/>
              <a:defRPr sz="2100"/>
            </a:lvl1pPr>
            <a:lvl2pPr marL="914400" lvl="1" indent="-342900" algn="l">
              <a:lnSpc>
                <a:spcPct val="100000"/>
              </a:lnSpc>
              <a:spcBef>
                <a:spcPts val="36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14325" algn="l">
              <a:lnSpc>
                <a:spcPct val="100000"/>
              </a:lnSpc>
              <a:spcBef>
                <a:spcPts val="270"/>
              </a:spcBef>
              <a:spcAft>
                <a:spcPts val="0"/>
              </a:spcAft>
              <a:buClr>
                <a:schemeClr val="dk1"/>
              </a:buClr>
              <a:buSzPts val="1350"/>
              <a:buChar char="–"/>
              <a:defRPr sz="1350"/>
            </a:lvl4pPr>
            <a:lvl5pPr marL="2286000" lvl="4" indent="-314325" algn="l">
              <a:lnSpc>
                <a:spcPct val="100000"/>
              </a:lnSpc>
              <a:spcBef>
                <a:spcPts val="270"/>
              </a:spcBef>
              <a:spcAft>
                <a:spcPts val="0"/>
              </a:spcAft>
              <a:buClr>
                <a:schemeClr val="dk1"/>
              </a:buClr>
              <a:buSzPts val="1350"/>
              <a:buChar char="»"/>
              <a:defRPr sz="1350"/>
            </a:lvl5pPr>
            <a:lvl6pPr marL="2743200" lvl="5" indent="-314325" algn="l">
              <a:lnSpc>
                <a:spcPct val="100000"/>
              </a:lnSpc>
              <a:spcBef>
                <a:spcPts val="270"/>
              </a:spcBef>
              <a:spcAft>
                <a:spcPts val="0"/>
              </a:spcAft>
              <a:buClr>
                <a:schemeClr val="dk1"/>
              </a:buClr>
              <a:buSzPts val="1350"/>
              <a:buChar char="•"/>
              <a:defRPr sz="1350"/>
            </a:lvl6pPr>
            <a:lvl7pPr marL="3200400" lvl="6" indent="-314325" algn="l">
              <a:lnSpc>
                <a:spcPct val="100000"/>
              </a:lnSpc>
              <a:spcBef>
                <a:spcPts val="270"/>
              </a:spcBef>
              <a:spcAft>
                <a:spcPts val="0"/>
              </a:spcAft>
              <a:buClr>
                <a:schemeClr val="dk1"/>
              </a:buClr>
              <a:buSzPts val="1350"/>
              <a:buChar char="•"/>
              <a:defRPr sz="1350"/>
            </a:lvl7pPr>
            <a:lvl8pPr marL="3657600" lvl="7" indent="-314325" algn="l">
              <a:lnSpc>
                <a:spcPct val="100000"/>
              </a:lnSpc>
              <a:spcBef>
                <a:spcPts val="270"/>
              </a:spcBef>
              <a:spcAft>
                <a:spcPts val="0"/>
              </a:spcAft>
              <a:buClr>
                <a:schemeClr val="dk1"/>
              </a:buClr>
              <a:buSzPts val="1350"/>
              <a:buChar char="•"/>
              <a:defRPr sz="1350"/>
            </a:lvl8pPr>
            <a:lvl9pPr marL="4114800" lvl="8" indent="-314325" algn="l">
              <a:lnSpc>
                <a:spcPct val="100000"/>
              </a:lnSpc>
              <a:spcBef>
                <a:spcPts val="270"/>
              </a:spcBef>
              <a:spcAft>
                <a:spcPts val="0"/>
              </a:spcAft>
              <a:buClr>
                <a:schemeClr val="dk1"/>
              </a:buClr>
              <a:buSzPts val="1350"/>
              <a:buChar char="•"/>
              <a:defRPr sz="1350"/>
            </a:lvl9pPr>
          </a:lstStyle>
          <a:p>
            <a:endParaRPr/>
          </a:p>
        </p:txBody>
      </p:sp>
      <p:sp>
        <p:nvSpPr>
          <p:cNvPr id="196" name="Google Shape;196;p30"/>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30"/>
          <p:cNvSpPr txBox="1">
            <a:spLocks noGrp="1"/>
          </p:cNvSpPr>
          <p:nvPr>
            <p:ph type="ftr" idx="11"/>
          </p:nvPr>
        </p:nvSpPr>
        <p:spPr>
          <a:xfrm>
            <a:off x="3124200" y="4767264"/>
            <a:ext cx="2895600" cy="2739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30"/>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9"/>
        <p:cNvGrpSpPr/>
        <p:nvPr/>
      </p:nvGrpSpPr>
      <p:grpSpPr>
        <a:xfrm>
          <a:off x="0" y="0"/>
          <a:ext cx="0" cy="0"/>
          <a:chOff x="0" y="0"/>
          <a:chExt cx="0" cy="0"/>
        </a:xfrm>
      </p:grpSpPr>
      <p:sp>
        <p:nvSpPr>
          <p:cNvPr id="200" name="Google Shape;200;p31"/>
          <p:cNvSpPr txBox="1">
            <a:spLocks noGrp="1"/>
          </p:cNvSpPr>
          <p:nvPr>
            <p:ph type="title"/>
          </p:nvPr>
        </p:nvSpPr>
        <p:spPr>
          <a:xfrm>
            <a:off x="457200" y="205978"/>
            <a:ext cx="8229600" cy="8574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lstStyle>
            <a:lvl1pPr lvl="0" algn="ctr">
              <a:lnSpc>
                <a:spcPct val="100000"/>
              </a:lnSpc>
              <a:spcBef>
                <a:spcPts val="0"/>
              </a:spcBef>
              <a:spcAft>
                <a:spcPts val="0"/>
              </a:spcAft>
              <a:buClr>
                <a:srgbClr val="008000"/>
              </a:buClr>
              <a:buSzPts val="4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31"/>
          <p:cNvSpPr txBox="1">
            <a:spLocks noGrp="1"/>
          </p:cNvSpPr>
          <p:nvPr>
            <p:ph type="body" idx="1"/>
          </p:nvPr>
        </p:nvSpPr>
        <p:spPr>
          <a:xfrm>
            <a:off x="457200" y="1151335"/>
            <a:ext cx="4040100" cy="480000"/>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360"/>
              </a:spcBef>
              <a:spcAft>
                <a:spcPts val="0"/>
              </a:spcAft>
              <a:buClr>
                <a:schemeClr val="dk1"/>
              </a:buClr>
              <a:buSzPts val="1800"/>
              <a:buNone/>
              <a:defRPr sz="1800" b="1"/>
            </a:lvl1pPr>
            <a:lvl2pPr marL="914400" lvl="1" indent="-228600" algn="l">
              <a:lnSpc>
                <a:spcPct val="100000"/>
              </a:lnSpc>
              <a:spcBef>
                <a:spcPts val="300"/>
              </a:spcBef>
              <a:spcAft>
                <a:spcPts val="0"/>
              </a:spcAft>
              <a:buClr>
                <a:schemeClr val="dk1"/>
              </a:buClr>
              <a:buSzPts val="1500"/>
              <a:buNone/>
              <a:defRPr sz="1500" b="1"/>
            </a:lvl2pPr>
            <a:lvl3pPr marL="1371600" lvl="2" indent="-228600" algn="l">
              <a:lnSpc>
                <a:spcPct val="100000"/>
              </a:lnSpc>
              <a:spcBef>
                <a:spcPts val="270"/>
              </a:spcBef>
              <a:spcAft>
                <a:spcPts val="0"/>
              </a:spcAft>
              <a:buClr>
                <a:schemeClr val="dk1"/>
              </a:buClr>
              <a:buSzPts val="1350"/>
              <a:buNone/>
              <a:defRPr sz="1350" b="1"/>
            </a:lvl3pPr>
            <a:lvl4pPr marL="1828800" lvl="3" indent="-228600" algn="l">
              <a:lnSpc>
                <a:spcPct val="100000"/>
              </a:lnSpc>
              <a:spcBef>
                <a:spcPts val="240"/>
              </a:spcBef>
              <a:spcAft>
                <a:spcPts val="0"/>
              </a:spcAft>
              <a:buClr>
                <a:schemeClr val="dk1"/>
              </a:buClr>
              <a:buSzPts val="1200"/>
              <a:buNone/>
              <a:defRPr sz="1200" b="1"/>
            </a:lvl4pPr>
            <a:lvl5pPr marL="2286000" lvl="4" indent="-228600" algn="l">
              <a:lnSpc>
                <a:spcPct val="100000"/>
              </a:lnSpc>
              <a:spcBef>
                <a:spcPts val="240"/>
              </a:spcBef>
              <a:spcAft>
                <a:spcPts val="0"/>
              </a:spcAft>
              <a:buClr>
                <a:schemeClr val="dk1"/>
              </a:buClr>
              <a:buSzPts val="1200"/>
              <a:buNone/>
              <a:defRPr sz="1200" b="1"/>
            </a:lvl5pPr>
            <a:lvl6pPr marL="2743200" lvl="5" indent="-228600" algn="l">
              <a:lnSpc>
                <a:spcPct val="100000"/>
              </a:lnSpc>
              <a:spcBef>
                <a:spcPts val="240"/>
              </a:spcBef>
              <a:spcAft>
                <a:spcPts val="0"/>
              </a:spcAft>
              <a:buClr>
                <a:schemeClr val="dk1"/>
              </a:buClr>
              <a:buSzPts val="1200"/>
              <a:buNone/>
              <a:defRPr sz="1200" b="1"/>
            </a:lvl6pPr>
            <a:lvl7pPr marL="3200400" lvl="6" indent="-228600" algn="l">
              <a:lnSpc>
                <a:spcPct val="100000"/>
              </a:lnSpc>
              <a:spcBef>
                <a:spcPts val="240"/>
              </a:spcBef>
              <a:spcAft>
                <a:spcPts val="0"/>
              </a:spcAft>
              <a:buClr>
                <a:schemeClr val="dk1"/>
              </a:buClr>
              <a:buSzPts val="1200"/>
              <a:buNone/>
              <a:defRPr sz="1200" b="1"/>
            </a:lvl7pPr>
            <a:lvl8pPr marL="3657600" lvl="7" indent="-228600" algn="l">
              <a:lnSpc>
                <a:spcPct val="100000"/>
              </a:lnSpc>
              <a:spcBef>
                <a:spcPts val="240"/>
              </a:spcBef>
              <a:spcAft>
                <a:spcPts val="0"/>
              </a:spcAft>
              <a:buClr>
                <a:schemeClr val="dk1"/>
              </a:buClr>
              <a:buSzPts val="1200"/>
              <a:buNone/>
              <a:defRPr sz="1200" b="1"/>
            </a:lvl8pPr>
            <a:lvl9pPr marL="4114800" lvl="8" indent="-228600" algn="l">
              <a:lnSpc>
                <a:spcPct val="100000"/>
              </a:lnSpc>
              <a:spcBef>
                <a:spcPts val="240"/>
              </a:spcBef>
              <a:spcAft>
                <a:spcPts val="0"/>
              </a:spcAft>
              <a:buClr>
                <a:schemeClr val="dk1"/>
              </a:buClr>
              <a:buSzPts val="1200"/>
              <a:buNone/>
              <a:defRPr sz="1200" b="1"/>
            </a:lvl9pPr>
          </a:lstStyle>
          <a:p>
            <a:endParaRPr/>
          </a:p>
        </p:txBody>
      </p:sp>
      <p:sp>
        <p:nvSpPr>
          <p:cNvPr id="202" name="Google Shape;202;p31"/>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sz="1800"/>
            </a:lvl1pPr>
            <a:lvl2pPr marL="914400" lvl="1" indent="-323850" algn="l">
              <a:lnSpc>
                <a:spcPct val="100000"/>
              </a:lnSpc>
              <a:spcBef>
                <a:spcPts val="300"/>
              </a:spcBef>
              <a:spcAft>
                <a:spcPts val="0"/>
              </a:spcAft>
              <a:buClr>
                <a:schemeClr val="dk1"/>
              </a:buClr>
              <a:buSzPts val="1500"/>
              <a:buChar char="–"/>
              <a:defRPr sz="1500"/>
            </a:lvl2pPr>
            <a:lvl3pPr marL="1371600" lvl="2" indent="-314325" algn="l">
              <a:lnSpc>
                <a:spcPct val="100000"/>
              </a:lnSpc>
              <a:spcBef>
                <a:spcPts val="270"/>
              </a:spcBef>
              <a:spcAft>
                <a:spcPts val="0"/>
              </a:spcAft>
              <a:buClr>
                <a:schemeClr val="dk1"/>
              </a:buClr>
              <a:buSzPts val="1350"/>
              <a:buChar char="•"/>
              <a:defRPr sz="1350"/>
            </a:lvl3pPr>
            <a:lvl4pPr marL="1828800" lvl="3" indent="-304800" algn="l">
              <a:lnSpc>
                <a:spcPct val="100000"/>
              </a:lnSpc>
              <a:spcBef>
                <a:spcPts val="240"/>
              </a:spcBef>
              <a:spcAft>
                <a:spcPts val="0"/>
              </a:spcAft>
              <a:buClr>
                <a:schemeClr val="dk1"/>
              </a:buClr>
              <a:buSzPts val="1200"/>
              <a:buChar char="–"/>
              <a:defRPr sz="1200"/>
            </a:lvl4pPr>
            <a:lvl5pPr marL="2286000" lvl="4" indent="-304800" algn="l">
              <a:lnSpc>
                <a:spcPct val="100000"/>
              </a:lnSpc>
              <a:spcBef>
                <a:spcPts val="240"/>
              </a:spcBef>
              <a:spcAft>
                <a:spcPts val="0"/>
              </a:spcAft>
              <a:buClr>
                <a:schemeClr val="dk1"/>
              </a:buClr>
              <a:buSzPts val="1200"/>
              <a:buChar char="»"/>
              <a:defRPr sz="1200"/>
            </a:lvl5pPr>
            <a:lvl6pPr marL="2743200" lvl="5" indent="-304800" algn="l">
              <a:lnSpc>
                <a:spcPct val="100000"/>
              </a:lnSpc>
              <a:spcBef>
                <a:spcPts val="240"/>
              </a:spcBef>
              <a:spcAft>
                <a:spcPts val="0"/>
              </a:spcAft>
              <a:buClr>
                <a:schemeClr val="dk1"/>
              </a:buClr>
              <a:buSzPts val="1200"/>
              <a:buChar char="•"/>
              <a:defRPr sz="1200"/>
            </a:lvl6pPr>
            <a:lvl7pPr marL="3200400" lvl="6" indent="-304800" algn="l">
              <a:lnSpc>
                <a:spcPct val="100000"/>
              </a:lnSpc>
              <a:spcBef>
                <a:spcPts val="240"/>
              </a:spcBef>
              <a:spcAft>
                <a:spcPts val="0"/>
              </a:spcAft>
              <a:buClr>
                <a:schemeClr val="dk1"/>
              </a:buClr>
              <a:buSzPts val="1200"/>
              <a:buChar char="•"/>
              <a:defRPr sz="1200"/>
            </a:lvl7pPr>
            <a:lvl8pPr marL="3657600" lvl="7" indent="-304800" algn="l">
              <a:lnSpc>
                <a:spcPct val="100000"/>
              </a:lnSpc>
              <a:spcBef>
                <a:spcPts val="240"/>
              </a:spcBef>
              <a:spcAft>
                <a:spcPts val="0"/>
              </a:spcAft>
              <a:buClr>
                <a:schemeClr val="dk1"/>
              </a:buClr>
              <a:buSzPts val="1200"/>
              <a:buChar char="•"/>
              <a:defRPr sz="1200"/>
            </a:lvl8pPr>
            <a:lvl9pPr marL="4114800" lvl="8" indent="-304800" algn="l">
              <a:lnSpc>
                <a:spcPct val="100000"/>
              </a:lnSpc>
              <a:spcBef>
                <a:spcPts val="240"/>
              </a:spcBef>
              <a:spcAft>
                <a:spcPts val="0"/>
              </a:spcAft>
              <a:buClr>
                <a:schemeClr val="dk1"/>
              </a:buClr>
              <a:buSzPts val="1200"/>
              <a:buChar char="•"/>
              <a:defRPr sz="1200"/>
            </a:lvl9pPr>
          </a:lstStyle>
          <a:p>
            <a:endParaRPr/>
          </a:p>
        </p:txBody>
      </p:sp>
      <p:sp>
        <p:nvSpPr>
          <p:cNvPr id="203" name="Google Shape;203;p31"/>
          <p:cNvSpPr txBox="1">
            <a:spLocks noGrp="1"/>
          </p:cNvSpPr>
          <p:nvPr>
            <p:ph type="body" idx="3"/>
          </p:nvPr>
        </p:nvSpPr>
        <p:spPr>
          <a:xfrm>
            <a:off x="4645026" y="1151335"/>
            <a:ext cx="4041900" cy="480000"/>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360"/>
              </a:spcBef>
              <a:spcAft>
                <a:spcPts val="0"/>
              </a:spcAft>
              <a:buClr>
                <a:schemeClr val="dk1"/>
              </a:buClr>
              <a:buSzPts val="1800"/>
              <a:buNone/>
              <a:defRPr sz="1800" b="1"/>
            </a:lvl1pPr>
            <a:lvl2pPr marL="914400" lvl="1" indent="-228600" algn="l">
              <a:lnSpc>
                <a:spcPct val="100000"/>
              </a:lnSpc>
              <a:spcBef>
                <a:spcPts val="300"/>
              </a:spcBef>
              <a:spcAft>
                <a:spcPts val="0"/>
              </a:spcAft>
              <a:buClr>
                <a:schemeClr val="dk1"/>
              </a:buClr>
              <a:buSzPts val="1500"/>
              <a:buNone/>
              <a:defRPr sz="1500" b="1"/>
            </a:lvl2pPr>
            <a:lvl3pPr marL="1371600" lvl="2" indent="-228600" algn="l">
              <a:lnSpc>
                <a:spcPct val="100000"/>
              </a:lnSpc>
              <a:spcBef>
                <a:spcPts val="270"/>
              </a:spcBef>
              <a:spcAft>
                <a:spcPts val="0"/>
              </a:spcAft>
              <a:buClr>
                <a:schemeClr val="dk1"/>
              </a:buClr>
              <a:buSzPts val="1350"/>
              <a:buNone/>
              <a:defRPr sz="1350" b="1"/>
            </a:lvl3pPr>
            <a:lvl4pPr marL="1828800" lvl="3" indent="-228600" algn="l">
              <a:lnSpc>
                <a:spcPct val="100000"/>
              </a:lnSpc>
              <a:spcBef>
                <a:spcPts val="240"/>
              </a:spcBef>
              <a:spcAft>
                <a:spcPts val="0"/>
              </a:spcAft>
              <a:buClr>
                <a:schemeClr val="dk1"/>
              </a:buClr>
              <a:buSzPts val="1200"/>
              <a:buNone/>
              <a:defRPr sz="1200" b="1"/>
            </a:lvl4pPr>
            <a:lvl5pPr marL="2286000" lvl="4" indent="-228600" algn="l">
              <a:lnSpc>
                <a:spcPct val="100000"/>
              </a:lnSpc>
              <a:spcBef>
                <a:spcPts val="240"/>
              </a:spcBef>
              <a:spcAft>
                <a:spcPts val="0"/>
              </a:spcAft>
              <a:buClr>
                <a:schemeClr val="dk1"/>
              </a:buClr>
              <a:buSzPts val="1200"/>
              <a:buNone/>
              <a:defRPr sz="1200" b="1"/>
            </a:lvl5pPr>
            <a:lvl6pPr marL="2743200" lvl="5" indent="-228600" algn="l">
              <a:lnSpc>
                <a:spcPct val="100000"/>
              </a:lnSpc>
              <a:spcBef>
                <a:spcPts val="240"/>
              </a:spcBef>
              <a:spcAft>
                <a:spcPts val="0"/>
              </a:spcAft>
              <a:buClr>
                <a:schemeClr val="dk1"/>
              </a:buClr>
              <a:buSzPts val="1200"/>
              <a:buNone/>
              <a:defRPr sz="1200" b="1"/>
            </a:lvl6pPr>
            <a:lvl7pPr marL="3200400" lvl="6" indent="-228600" algn="l">
              <a:lnSpc>
                <a:spcPct val="100000"/>
              </a:lnSpc>
              <a:spcBef>
                <a:spcPts val="240"/>
              </a:spcBef>
              <a:spcAft>
                <a:spcPts val="0"/>
              </a:spcAft>
              <a:buClr>
                <a:schemeClr val="dk1"/>
              </a:buClr>
              <a:buSzPts val="1200"/>
              <a:buNone/>
              <a:defRPr sz="1200" b="1"/>
            </a:lvl7pPr>
            <a:lvl8pPr marL="3657600" lvl="7" indent="-228600" algn="l">
              <a:lnSpc>
                <a:spcPct val="100000"/>
              </a:lnSpc>
              <a:spcBef>
                <a:spcPts val="240"/>
              </a:spcBef>
              <a:spcAft>
                <a:spcPts val="0"/>
              </a:spcAft>
              <a:buClr>
                <a:schemeClr val="dk1"/>
              </a:buClr>
              <a:buSzPts val="1200"/>
              <a:buNone/>
              <a:defRPr sz="1200" b="1"/>
            </a:lvl8pPr>
            <a:lvl9pPr marL="4114800" lvl="8" indent="-228600" algn="l">
              <a:lnSpc>
                <a:spcPct val="100000"/>
              </a:lnSpc>
              <a:spcBef>
                <a:spcPts val="240"/>
              </a:spcBef>
              <a:spcAft>
                <a:spcPts val="0"/>
              </a:spcAft>
              <a:buClr>
                <a:schemeClr val="dk1"/>
              </a:buClr>
              <a:buSzPts val="1200"/>
              <a:buNone/>
              <a:defRPr sz="1200" b="1"/>
            </a:lvl9pPr>
          </a:lstStyle>
          <a:p>
            <a:endParaRPr/>
          </a:p>
        </p:txBody>
      </p:sp>
      <p:sp>
        <p:nvSpPr>
          <p:cNvPr id="204" name="Google Shape;204;p31"/>
          <p:cNvSpPr txBox="1">
            <a:spLocks noGrp="1"/>
          </p:cNvSpPr>
          <p:nvPr>
            <p:ph type="body" idx="4"/>
          </p:nvPr>
        </p:nvSpPr>
        <p:spPr>
          <a:xfrm>
            <a:off x="4645026" y="1631156"/>
            <a:ext cx="4041900" cy="29634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sz="1800"/>
            </a:lvl1pPr>
            <a:lvl2pPr marL="914400" lvl="1" indent="-323850" algn="l">
              <a:lnSpc>
                <a:spcPct val="100000"/>
              </a:lnSpc>
              <a:spcBef>
                <a:spcPts val="300"/>
              </a:spcBef>
              <a:spcAft>
                <a:spcPts val="0"/>
              </a:spcAft>
              <a:buClr>
                <a:schemeClr val="dk1"/>
              </a:buClr>
              <a:buSzPts val="1500"/>
              <a:buChar char="–"/>
              <a:defRPr sz="1500"/>
            </a:lvl2pPr>
            <a:lvl3pPr marL="1371600" lvl="2" indent="-314325" algn="l">
              <a:lnSpc>
                <a:spcPct val="100000"/>
              </a:lnSpc>
              <a:spcBef>
                <a:spcPts val="270"/>
              </a:spcBef>
              <a:spcAft>
                <a:spcPts val="0"/>
              </a:spcAft>
              <a:buClr>
                <a:schemeClr val="dk1"/>
              </a:buClr>
              <a:buSzPts val="1350"/>
              <a:buChar char="•"/>
              <a:defRPr sz="1350"/>
            </a:lvl3pPr>
            <a:lvl4pPr marL="1828800" lvl="3" indent="-304800" algn="l">
              <a:lnSpc>
                <a:spcPct val="100000"/>
              </a:lnSpc>
              <a:spcBef>
                <a:spcPts val="240"/>
              </a:spcBef>
              <a:spcAft>
                <a:spcPts val="0"/>
              </a:spcAft>
              <a:buClr>
                <a:schemeClr val="dk1"/>
              </a:buClr>
              <a:buSzPts val="1200"/>
              <a:buChar char="–"/>
              <a:defRPr sz="1200"/>
            </a:lvl4pPr>
            <a:lvl5pPr marL="2286000" lvl="4" indent="-304800" algn="l">
              <a:lnSpc>
                <a:spcPct val="100000"/>
              </a:lnSpc>
              <a:spcBef>
                <a:spcPts val="240"/>
              </a:spcBef>
              <a:spcAft>
                <a:spcPts val="0"/>
              </a:spcAft>
              <a:buClr>
                <a:schemeClr val="dk1"/>
              </a:buClr>
              <a:buSzPts val="1200"/>
              <a:buChar char="»"/>
              <a:defRPr sz="1200"/>
            </a:lvl5pPr>
            <a:lvl6pPr marL="2743200" lvl="5" indent="-304800" algn="l">
              <a:lnSpc>
                <a:spcPct val="100000"/>
              </a:lnSpc>
              <a:spcBef>
                <a:spcPts val="240"/>
              </a:spcBef>
              <a:spcAft>
                <a:spcPts val="0"/>
              </a:spcAft>
              <a:buClr>
                <a:schemeClr val="dk1"/>
              </a:buClr>
              <a:buSzPts val="1200"/>
              <a:buChar char="•"/>
              <a:defRPr sz="1200"/>
            </a:lvl6pPr>
            <a:lvl7pPr marL="3200400" lvl="6" indent="-304800" algn="l">
              <a:lnSpc>
                <a:spcPct val="100000"/>
              </a:lnSpc>
              <a:spcBef>
                <a:spcPts val="240"/>
              </a:spcBef>
              <a:spcAft>
                <a:spcPts val="0"/>
              </a:spcAft>
              <a:buClr>
                <a:schemeClr val="dk1"/>
              </a:buClr>
              <a:buSzPts val="1200"/>
              <a:buChar char="•"/>
              <a:defRPr sz="1200"/>
            </a:lvl7pPr>
            <a:lvl8pPr marL="3657600" lvl="7" indent="-304800" algn="l">
              <a:lnSpc>
                <a:spcPct val="100000"/>
              </a:lnSpc>
              <a:spcBef>
                <a:spcPts val="240"/>
              </a:spcBef>
              <a:spcAft>
                <a:spcPts val="0"/>
              </a:spcAft>
              <a:buClr>
                <a:schemeClr val="dk1"/>
              </a:buClr>
              <a:buSzPts val="1200"/>
              <a:buChar char="•"/>
              <a:defRPr sz="1200"/>
            </a:lvl8pPr>
            <a:lvl9pPr marL="4114800" lvl="8" indent="-304800" algn="l">
              <a:lnSpc>
                <a:spcPct val="100000"/>
              </a:lnSpc>
              <a:spcBef>
                <a:spcPts val="240"/>
              </a:spcBef>
              <a:spcAft>
                <a:spcPts val="0"/>
              </a:spcAft>
              <a:buClr>
                <a:schemeClr val="dk1"/>
              </a:buClr>
              <a:buSzPts val="1200"/>
              <a:buChar char="•"/>
              <a:defRPr sz="1200"/>
            </a:lvl9pPr>
          </a:lstStyle>
          <a:p>
            <a:endParaRPr/>
          </a:p>
        </p:txBody>
      </p:sp>
      <p:sp>
        <p:nvSpPr>
          <p:cNvPr id="205" name="Google Shape;205;p31"/>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p31"/>
          <p:cNvSpPr txBox="1">
            <a:spLocks noGrp="1"/>
          </p:cNvSpPr>
          <p:nvPr>
            <p:ph type="ftr" idx="11"/>
          </p:nvPr>
        </p:nvSpPr>
        <p:spPr>
          <a:xfrm>
            <a:off x="3124200" y="4767264"/>
            <a:ext cx="2895600" cy="2739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31"/>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8"/>
        <p:cNvGrpSpPr/>
        <p:nvPr/>
      </p:nvGrpSpPr>
      <p:grpSpPr>
        <a:xfrm>
          <a:off x="0" y="0"/>
          <a:ext cx="0" cy="0"/>
          <a:chOff x="0" y="0"/>
          <a:chExt cx="0" cy="0"/>
        </a:xfrm>
      </p:grpSpPr>
      <p:sp>
        <p:nvSpPr>
          <p:cNvPr id="209" name="Google Shape;209;p32"/>
          <p:cNvSpPr txBox="1">
            <a:spLocks noGrp="1"/>
          </p:cNvSpPr>
          <p:nvPr>
            <p:ph type="title"/>
          </p:nvPr>
        </p:nvSpPr>
        <p:spPr>
          <a:xfrm>
            <a:off x="457201" y="204788"/>
            <a:ext cx="3008400" cy="8715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lstStyle>
            <a:lvl1pPr lvl="0" algn="l">
              <a:lnSpc>
                <a:spcPct val="100000"/>
              </a:lnSpc>
              <a:spcBef>
                <a:spcPts val="0"/>
              </a:spcBef>
              <a:spcAft>
                <a:spcPts val="0"/>
              </a:spcAft>
              <a:buClr>
                <a:srgbClr val="008000"/>
              </a:buClr>
              <a:buSzPts val="1500"/>
              <a:buFont typeface="Calibri"/>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32"/>
          <p:cNvSpPr txBox="1">
            <a:spLocks noGrp="1"/>
          </p:cNvSpPr>
          <p:nvPr>
            <p:ph type="body" idx="1"/>
          </p:nvPr>
        </p:nvSpPr>
        <p:spPr>
          <a:xfrm>
            <a:off x="3575050" y="204789"/>
            <a:ext cx="5111700" cy="4389600"/>
          </a:xfrm>
          <a:prstGeom prst="rect">
            <a:avLst/>
          </a:prstGeom>
          <a:noFill/>
          <a:ln>
            <a:noFill/>
          </a:ln>
        </p:spPr>
        <p:txBody>
          <a:bodyPr spcFirstLastPara="1" wrap="square" lIns="91425" tIns="45700" rIns="91425" bIns="45700" anchor="t" anchorCtr="0"/>
          <a:lstStyle>
            <a:lvl1pPr marL="457200" lvl="0" indent="-381000" algn="l">
              <a:lnSpc>
                <a:spcPct val="100000"/>
              </a:lnSpc>
              <a:spcBef>
                <a:spcPts val="480"/>
              </a:spcBef>
              <a:spcAft>
                <a:spcPts val="0"/>
              </a:spcAft>
              <a:buClr>
                <a:schemeClr val="dk1"/>
              </a:buClr>
              <a:buSzPts val="2400"/>
              <a:buChar char="•"/>
              <a:defRPr sz="2400"/>
            </a:lvl1pPr>
            <a:lvl2pPr marL="914400" lvl="1" indent="-361950" algn="l">
              <a:lnSpc>
                <a:spcPct val="100000"/>
              </a:lnSpc>
              <a:spcBef>
                <a:spcPts val="420"/>
              </a:spcBef>
              <a:spcAft>
                <a:spcPts val="0"/>
              </a:spcAft>
              <a:buClr>
                <a:schemeClr val="dk1"/>
              </a:buClr>
              <a:buSzPts val="2100"/>
              <a:buChar char="–"/>
              <a:defRPr sz="2100"/>
            </a:lvl2pPr>
            <a:lvl3pPr marL="1371600" lvl="2" indent="-342900" algn="l">
              <a:lnSpc>
                <a:spcPct val="100000"/>
              </a:lnSpc>
              <a:spcBef>
                <a:spcPts val="360"/>
              </a:spcBef>
              <a:spcAft>
                <a:spcPts val="0"/>
              </a:spcAft>
              <a:buClr>
                <a:schemeClr val="dk1"/>
              </a:buClr>
              <a:buSzPts val="1800"/>
              <a:buChar char="•"/>
              <a:defRPr sz="1800"/>
            </a:lvl3pPr>
            <a:lvl4pPr marL="1828800" lvl="3" indent="-323850" algn="l">
              <a:lnSpc>
                <a:spcPct val="100000"/>
              </a:lnSpc>
              <a:spcBef>
                <a:spcPts val="300"/>
              </a:spcBef>
              <a:spcAft>
                <a:spcPts val="0"/>
              </a:spcAft>
              <a:buClr>
                <a:schemeClr val="dk1"/>
              </a:buClr>
              <a:buSzPts val="1500"/>
              <a:buChar char="–"/>
              <a:defRPr sz="1500"/>
            </a:lvl4pPr>
            <a:lvl5pPr marL="2286000" lvl="4" indent="-323850" algn="l">
              <a:lnSpc>
                <a:spcPct val="100000"/>
              </a:lnSpc>
              <a:spcBef>
                <a:spcPts val="300"/>
              </a:spcBef>
              <a:spcAft>
                <a:spcPts val="0"/>
              </a:spcAft>
              <a:buClr>
                <a:schemeClr val="dk1"/>
              </a:buClr>
              <a:buSzPts val="1500"/>
              <a:buChar char="»"/>
              <a:defRPr sz="1500"/>
            </a:lvl5pPr>
            <a:lvl6pPr marL="2743200" lvl="5" indent="-323850" algn="l">
              <a:lnSpc>
                <a:spcPct val="100000"/>
              </a:lnSpc>
              <a:spcBef>
                <a:spcPts val="300"/>
              </a:spcBef>
              <a:spcAft>
                <a:spcPts val="0"/>
              </a:spcAft>
              <a:buClr>
                <a:schemeClr val="dk1"/>
              </a:buClr>
              <a:buSzPts val="1500"/>
              <a:buChar char="•"/>
              <a:defRPr sz="1500"/>
            </a:lvl6pPr>
            <a:lvl7pPr marL="3200400" lvl="6" indent="-323850" algn="l">
              <a:lnSpc>
                <a:spcPct val="100000"/>
              </a:lnSpc>
              <a:spcBef>
                <a:spcPts val="300"/>
              </a:spcBef>
              <a:spcAft>
                <a:spcPts val="0"/>
              </a:spcAft>
              <a:buClr>
                <a:schemeClr val="dk1"/>
              </a:buClr>
              <a:buSzPts val="1500"/>
              <a:buChar char="•"/>
              <a:defRPr sz="1500"/>
            </a:lvl7pPr>
            <a:lvl8pPr marL="3657600" lvl="7" indent="-323850" algn="l">
              <a:lnSpc>
                <a:spcPct val="100000"/>
              </a:lnSpc>
              <a:spcBef>
                <a:spcPts val="300"/>
              </a:spcBef>
              <a:spcAft>
                <a:spcPts val="0"/>
              </a:spcAft>
              <a:buClr>
                <a:schemeClr val="dk1"/>
              </a:buClr>
              <a:buSzPts val="1500"/>
              <a:buChar char="•"/>
              <a:defRPr sz="1500"/>
            </a:lvl8pPr>
            <a:lvl9pPr marL="4114800" lvl="8" indent="-323850" algn="l">
              <a:lnSpc>
                <a:spcPct val="100000"/>
              </a:lnSpc>
              <a:spcBef>
                <a:spcPts val="300"/>
              </a:spcBef>
              <a:spcAft>
                <a:spcPts val="0"/>
              </a:spcAft>
              <a:buClr>
                <a:schemeClr val="dk1"/>
              </a:buClr>
              <a:buSzPts val="1500"/>
              <a:buChar char="•"/>
              <a:defRPr sz="1500"/>
            </a:lvl9pPr>
          </a:lstStyle>
          <a:p>
            <a:endParaRPr/>
          </a:p>
        </p:txBody>
      </p:sp>
      <p:sp>
        <p:nvSpPr>
          <p:cNvPr id="211" name="Google Shape;211;p32"/>
          <p:cNvSpPr txBox="1">
            <a:spLocks noGrp="1"/>
          </p:cNvSpPr>
          <p:nvPr>
            <p:ph type="body" idx="2"/>
          </p:nvPr>
        </p:nvSpPr>
        <p:spPr>
          <a:xfrm>
            <a:off x="457201" y="1076326"/>
            <a:ext cx="3008400" cy="3518400"/>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210"/>
              </a:spcBef>
              <a:spcAft>
                <a:spcPts val="0"/>
              </a:spcAft>
              <a:buClr>
                <a:schemeClr val="dk1"/>
              </a:buClr>
              <a:buSzPts val="1050"/>
              <a:buNone/>
              <a:defRPr sz="1050"/>
            </a:lvl1pPr>
            <a:lvl2pPr marL="914400" lvl="1" indent="-228600" algn="l">
              <a:lnSpc>
                <a:spcPct val="100000"/>
              </a:lnSpc>
              <a:spcBef>
                <a:spcPts val="180"/>
              </a:spcBef>
              <a:spcAft>
                <a:spcPts val="0"/>
              </a:spcAft>
              <a:buClr>
                <a:schemeClr val="dk1"/>
              </a:buClr>
              <a:buSzPts val="900"/>
              <a:buNone/>
              <a:defRPr sz="900"/>
            </a:lvl2pPr>
            <a:lvl3pPr marL="1371600" lvl="2" indent="-228600" algn="l">
              <a:lnSpc>
                <a:spcPct val="100000"/>
              </a:lnSpc>
              <a:spcBef>
                <a:spcPts val="150"/>
              </a:spcBef>
              <a:spcAft>
                <a:spcPts val="0"/>
              </a:spcAft>
              <a:buClr>
                <a:schemeClr val="dk1"/>
              </a:buClr>
              <a:buSzPts val="750"/>
              <a:buNone/>
              <a:defRPr sz="750"/>
            </a:lvl3pPr>
            <a:lvl4pPr marL="1828800" lvl="3" indent="-228600" algn="l">
              <a:lnSpc>
                <a:spcPct val="100000"/>
              </a:lnSpc>
              <a:spcBef>
                <a:spcPts val="135"/>
              </a:spcBef>
              <a:spcAft>
                <a:spcPts val="0"/>
              </a:spcAft>
              <a:buClr>
                <a:schemeClr val="dk1"/>
              </a:buClr>
              <a:buSzPts val="675"/>
              <a:buNone/>
              <a:defRPr sz="675"/>
            </a:lvl4pPr>
            <a:lvl5pPr marL="2286000" lvl="4" indent="-228600" algn="l">
              <a:lnSpc>
                <a:spcPct val="100000"/>
              </a:lnSpc>
              <a:spcBef>
                <a:spcPts val="135"/>
              </a:spcBef>
              <a:spcAft>
                <a:spcPts val="0"/>
              </a:spcAft>
              <a:buClr>
                <a:schemeClr val="dk1"/>
              </a:buClr>
              <a:buSzPts val="675"/>
              <a:buNone/>
              <a:defRPr sz="675"/>
            </a:lvl5pPr>
            <a:lvl6pPr marL="2743200" lvl="5" indent="-228600" algn="l">
              <a:lnSpc>
                <a:spcPct val="100000"/>
              </a:lnSpc>
              <a:spcBef>
                <a:spcPts val="135"/>
              </a:spcBef>
              <a:spcAft>
                <a:spcPts val="0"/>
              </a:spcAft>
              <a:buClr>
                <a:schemeClr val="dk1"/>
              </a:buClr>
              <a:buSzPts val="675"/>
              <a:buNone/>
              <a:defRPr sz="675"/>
            </a:lvl6pPr>
            <a:lvl7pPr marL="3200400" lvl="6" indent="-228600" algn="l">
              <a:lnSpc>
                <a:spcPct val="100000"/>
              </a:lnSpc>
              <a:spcBef>
                <a:spcPts val="135"/>
              </a:spcBef>
              <a:spcAft>
                <a:spcPts val="0"/>
              </a:spcAft>
              <a:buClr>
                <a:schemeClr val="dk1"/>
              </a:buClr>
              <a:buSzPts val="675"/>
              <a:buNone/>
              <a:defRPr sz="675"/>
            </a:lvl7pPr>
            <a:lvl8pPr marL="3657600" lvl="7" indent="-228600" algn="l">
              <a:lnSpc>
                <a:spcPct val="100000"/>
              </a:lnSpc>
              <a:spcBef>
                <a:spcPts val="135"/>
              </a:spcBef>
              <a:spcAft>
                <a:spcPts val="0"/>
              </a:spcAft>
              <a:buClr>
                <a:schemeClr val="dk1"/>
              </a:buClr>
              <a:buSzPts val="675"/>
              <a:buNone/>
              <a:defRPr sz="675"/>
            </a:lvl8pPr>
            <a:lvl9pPr marL="4114800" lvl="8" indent="-228600" algn="l">
              <a:lnSpc>
                <a:spcPct val="100000"/>
              </a:lnSpc>
              <a:spcBef>
                <a:spcPts val="135"/>
              </a:spcBef>
              <a:spcAft>
                <a:spcPts val="0"/>
              </a:spcAft>
              <a:buClr>
                <a:schemeClr val="dk1"/>
              </a:buClr>
              <a:buSzPts val="675"/>
              <a:buNone/>
              <a:defRPr sz="675"/>
            </a:lvl9pPr>
          </a:lstStyle>
          <a:p>
            <a:endParaRPr/>
          </a:p>
        </p:txBody>
      </p:sp>
      <p:sp>
        <p:nvSpPr>
          <p:cNvPr id="212" name="Google Shape;212;p32"/>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32"/>
          <p:cNvSpPr txBox="1">
            <a:spLocks noGrp="1"/>
          </p:cNvSpPr>
          <p:nvPr>
            <p:ph type="ftr" idx="11"/>
          </p:nvPr>
        </p:nvSpPr>
        <p:spPr>
          <a:xfrm>
            <a:off x="3124200" y="4767264"/>
            <a:ext cx="2895600" cy="2739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32"/>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457200" y="594059"/>
            <a:ext cx="2139600" cy="9465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dk2"/>
              </a:buClr>
              <a:buSzPts val="1400"/>
              <a:buFont typeface="Arial"/>
              <a:buNone/>
              <a:defRPr sz="2400" b="0" i="0" u="none" strike="noStrike" cap="none">
                <a:solidFill>
                  <a:schemeClr val="dk2"/>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 name="Google Shape;31;p4"/>
          <p:cNvSpPr txBox="1">
            <a:spLocks noGrp="1"/>
          </p:cNvSpPr>
          <p:nvPr>
            <p:ph type="body" idx="1"/>
          </p:nvPr>
        </p:nvSpPr>
        <p:spPr>
          <a:xfrm>
            <a:off x="2971800" y="594059"/>
            <a:ext cx="5715000" cy="4183500"/>
          </a:xfrm>
          <a:prstGeom prst="rect">
            <a:avLst/>
          </a:prstGeom>
          <a:noFill/>
          <a:ln>
            <a:noFill/>
          </a:ln>
        </p:spPr>
        <p:txBody>
          <a:bodyPr spcFirstLastPara="1" wrap="square" lIns="91425" tIns="91425" rIns="91425" bIns="91425" anchor="t" anchorCtr="0"/>
          <a:lstStyle>
            <a:lvl1pPr marL="457200" marR="0" lvl="0" indent="-401320" algn="l">
              <a:lnSpc>
                <a:spcPct val="100000"/>
              </a:lnSpc>
              <a:spcBef>
                <a:spcPts val="640"/>
              </a:spcBef>
              <a:spcAft>
                <a:spcPts val="0"/>
              </a:spcAft>
              <a:buClr>
                <a:schemeClr val="accent1"/>
              </a:buClr>
              <a:buSzPts val="2720"/>
              <a:buFont typeface="Arial"/>
              <a:buChar char="•"/>
              <a:defRPr sz="3200" b="0" i="0" u="none" strike="noStrike" cap="none">
                <a:solidFill>
                  <a:schemeClr val="dk1"/>
                </a:solidFill>
                <a:latin typeface="Arial"/>
                <a:ea typeface="Arial"/>
                <a:cs typeface="Arial"/>
                <a:sym typeface="Arial"/>
              </a:defRPr>
            </a:lvl1pPr>
            <a:lvl2pPr marL="914400" marR="0" lvl="1" indent="-379730" algn="l">
              <a:lnSpc>
                <a:spcPct val="100000"/>
              </a:lnSpc>
              <a:spcBef>
                <a:spcPts val="560"/>
              </a:spcBef>
              <a:spcAft>
                <a:spcPts val="0"/>
              </a:spcAft>
              <a:buClr>
                <a:schemeClr val="accent1"/>
              </a:buClr>
              <a:buSzPts val="2380"/>
              <a:buFont typeface="Arial"/>
              <a:buChar char="•"/>
              <a:defRPr sz="2800" b="0" i="0" u="none" strike="noStrike" cap="none">
                <a:solidFill>
                  <a:schemeClr val="dk1"/>
                </a:solidFill>
                <a:latin typeface="Arial"/>
                <a:ea typeface="Arial"/>
                <a:cs typeface="Arial"/>
                <a:sym typeface="Arial"/>
              </a:defRPr>
            </a:lvl2pPr>
            <a:lvl3pPr marL="1371600" marR="0" lvl="2" indent="-365760" algn="l">
              <a:lnSpc>
                <a:spcPct val="100000"/>
              </a:lnSpc>
              <a:spcBef>
                <a:spcPts val="480"/>
              </a:spcBef>
              <a:spcAft>
                <a:spcPts val="0"/>
              </a:spcAft>
              <a:buClr>
                <a:schemeClr val="accent1"/>
              </a:buClr>
              <a:buSzPts val="216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 name="Google Shape;32;p4"/>
          <p:cNvSpPr txBox="1">
            <a:spLocks noGrp="1"/>
          </p:cNvSpPr>
          <p:nvPr>
            <p:ph type="body" idx="2"/>
          </p:nvPr>
        </p:nvSpPr>
        <p:spPr>
          <a:xfrm>
            <a:off x="457200" y="1597913"/>
            <a:ext cx="2139600" cy="3182700"/>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280"/>
              </a:spcBef>
              <a:spcAft>
                <a:spcPts val="0"/>
              </a:spcAft>
              <a:buClr>
                <a:schemeClr val="accent1"/>
              </a:buClr>
              <a:buSzPts val="2040"/>
              <a:buFont typeface="Arial"/>
              <a:buNone/>
              <a:defRPr sz="1400" b="0" i="0" u="none" strike="noStrike" cap="none">
                <a:solidFill>
                  <a:schemeClr val="dk1"/>
                </a:solidFill>
                <a:latin typeface="Arial"/>
                <a:ea typeface="Arial"/>
                <a:cs typeface="Arial"/>
                <a:sym typeface="Arial"/>
              </a:defRPr>
            </a:lvl1pPr>
            <a:lvl2pPr marL="914400" marR="0" lvl="1" indent="-228600" algn="l">
              <a:lnSpc>
                <a:spcPct val="100000"/>
              </a:lnSpc>
              <a:spcBef>
                <a:spcPts val="240"/>
              </a:spcBef>
              <a:spcAft>
                <a:spcPts val="0"/>
              </a:spcAft>
              <a:buClr>
                <a:schemeClr val="accent1"/>
              </a:buClr>
              <a:buSzPts val="1700"/>
              <a:buFont typeface="Arial"/>
              <a:buNone/>
              <a:defRPr sz="1200" b="0" i="0" u="none" strike="noStrike" cap="none">
                <a:solidFill>
                  <a:schemeClr val="dk1"/>
                </a:solidFill>
                <a:latin typeface="Arial"/>
                <a:ea typeface="Arial"/>
                <a:cs typeface="Arial"/>
                <a:sym typeface="Arial"/>
              </a:defRPr>
            </a:lvl2pPr>
            <a:lvl3pPr marL="1371600" marR="0" lvl="2" indent="-228600" algn="l">
              <a:lnSpc>
                <a:spcPct val="100000"/>
              </a:lnSpc>
              <a:spcBef>
                <a:spcPts val="200"/>
              </a:spcBef>
              <a:spcAft>
                <a:spcPts val="0"/>
              </a:spcAft>
              <a:buClr>
                <a:schemeClr val="accent1"/>
              </a:buClr>
              <a:buSzPts val="1620"/>
              <a:buFont typeface="Arial"/>
              <a:buNone/>
              <a:defRPr sz="1000" b="0" i="0" u="none" strike="noStrike" cap="none">
                <a:solidFill>
                  <a:schemeClr val="dk1"/>
                </a:solidFill>
                <a:latin typeface="Arial"/>
                <a:ea typeface="Arial"/>
                <a:cs typeface="Arial"/>
                <a:sym typeface="Arial"/>
              </a:defRPr>
            </a:lvl3pPr>
            <a:lvl4pPr marL="1828800" marR="0" lvl="3" indent="-228600" algn="l">
              <a:lnSpc>
                <a:spcPct val="100000"/>
              </a:lnSpc>
              <a:spcBef>
                <a:spcPts val="180"/>
              </a:spcBef>
              <a:spcAft>
                <a:spcPts val="0"/>
              </a:spcAft>
              <a:buClr>
                <a:schemeClr val="accent1"/>
              </a:buClr>
              <a:buSzPts val="1600"/>
              <a:buFont typeface="Arial"/>
              <a:buNone/>
              <a:defRPr sz="900" b="0" i="0" u="none" strike="noStrike" cap="none">
                <a:solidFill>
                  <a:schemeClr val="dk1"/>
                </a:solidFill>
                <a:latin typeface="Arial"/>
                <a:ea typeface="Arial"/>
                <a:cs typeface="Arial"/>
                <a:sym typeface="Arial"/>
              </a:defRPr>
            </a:lvl4pPr>
            <a:lvl5pPr marL="2286000" marR="0" lvl="4" indent="-228600" algn="l">
              <a:lnSpc>
                <a:spcPct val="100000"/>
              </a:lnSpc>
              <a:spcBef>
                <a:spcPts val="180"/>
              </a:spcBef>
              <a:spcAft>
                <a:spcPts val="0"/>
              </a:spcAft>
              <a:buClr>
                <a:schemeClr val="accent1"/>
              </a:buClr>
              <a:buSzPts val="1400"/>
              <a:buFont typeface="Arial"/>
              <a:buNone/>
              <a:defRPr sz="900" b="0" i="0" u="none" strike="noStrike" cap="none">
                <a:solidFill>
                  <a:schemeClr val="dk1"/>
                </a:solidFill>
                <a:latin typeface="Arial"/>
                <a:ea typeface="Arial"/>
                <a:cs typeface="Arial"/>
                <a:sym typeface="Arial"/>
              </a:defRPr>
            </a:lvl5pPr>
            <a:lvl6pPr marL="2743200" marR="0" lvl="5"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6pPr>
            <a:lvl7pPr marL="3200400" marR="0" lvl="6"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7pPr>
            <a:lvl8pPr marL="3657600" marR="0" lvl="7"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8pPr>
            <a:lvl9pPr marL="4114800" marR="0" lvl="8"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9pPr>
          </a:lstStyle>
          <a:p>
            <a:endParaRPr/>
          </a:p>
        </p:txBody>
      </p:sp>
      <p:sp>
        <p:nvSpPr>
          <p:cNvPr id="33" name="Google Shape;33;p4"/>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4" name="Google Shape;34;p4"/>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5" name="Google Shape;35;p4"/>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36" name="Google Shape;36;p4"/>
          <p:cNvCxnSpPr/>
          <p:nvPr/>
        </p:nvCxnSpPr>
        <p:spPr>
          <a:xfrm rot="5400000">
            <a:off x="684098" y="2685059"/>
            <a:ext cx="4183500" cy="1500"/>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5"/>
        <p:cNvGrpSpPr/>
        <p:nvPr/>
      </p:nvGrpSpPr>
      <p:grpSpPr>
        <a:xfrm>
          <a:off x="0" y="0"/>
          <a:ext cx="0" cy="0"/>
          <a:chOff x="0" y="0"/>
          <a:chExt cx="0" cy="0"/>
        </a:xfrm>
      </p:grpSpPr>
      <p:sp>
        <p:nvSpPr>
          <p:cNvPr id="216" name="Google Shape;216;p33"/>
          <p:cNvSpPr txBox="1">
            <a:spLocks noGrp="1"/>
          </p:cNvSpPr>
          <p:nvPr>
            <p:ph type="title"/>
          </p:nvPr>
        </p:nvSpPr>
        <p:spPr>
          <a:xfrm>
            <a:off x="1792288" y="3600450"/>
            <a:ext cx="5486400" cy="4251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lstStyle>
            <a:lvl1pPr lvl="0" algn="l">
              <a:lnSpc>
                <a:spcPct val="100000"/>
              </a:lnSpc>
              <a:spcBef>
                <a:spcPts val="0"/>
              </a:spcBef>
              <a:spcAft>
                <a:spcPts val="0"/>
              </a:spcAft>
              <a:buClr>
                <a:srgbClr val="008000"/>
              </a:buClr>
              <a:buSzPts val="1500"/>
              <a:buFont typeface="Calibri"/>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33"/>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mbria"/>
                <a:ea typeface="Cambria"/>
                <a:cs typeface="Cambria"/>
                <a:sym typeface="Cambria"/>
              </a:defRPr>
            </a:lvl1pPr>
            <a:lvl2pPr marR="0" lvl="1" algn="l" rtl="0">
              <a:lnSpc>
                <a:spcPct val="100000"/>
              </a:lnSpc>
              <a:spcBef>
                <a:spcPts val="420"/>
              </a:spcBef>
              <a:spcAft>
                <a:spcPts val="0"/>
              </a:spcAft>
              <a:buClr>
                <a:schemeClr val="dk1"/>
              </a:buClr>
              <a:buSzPts val="2100"/>
              <a:buFont typeface="Arial"/>
              <a:buNone/>
              <a:defRPr sz="2100" b="0" i="0" u="none" strike="noStrike" cap="none">
                <a:solidFill>
                  <a:schemeClr val="dk1"/>
                </a:solidFill>
                <a:latin typeface="Cambria"/>
                <a:ea typeface="Cambria"/>
                <a:cs typeface="Cambria"/>
                <a:sym typeface="Cambria"/>
              </a:defRPr>
            </a:lvl2pPr>
            <a:lvl3pPr marR="0" lvl="2"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mbria"/>
                <a:ea typeface="Cambria"/>
                <a:cs typeface="Cambria"/>
                <a:sym typeface="Cambria"/>
              </a:defRPr>
            </a:lvl3pPr>
            <a:lvl4pPr marR="0" lvl="3"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mbria"/>
                <a:ea typeface="Cambria"/>
                <a:cs typeface="Cambria"/>
                <a:sym typeface="Cambria"/>
              </a:defRPr>
            </a:lvl4pPr>
            <a:lvl5pPr marR="0" lvl="4"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mbria"/>
                <a:ea typeface="Cambria"/>
                <a:cs typeface="Cambria"/>
                <a:sym typeface="Cambria"/>
              </a:defRPr>
            </a:lvl5pPr>
            <a:lvl6pPr marR="0" lvl="5"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218" name="Google Shape;218;p33"/>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210"/>
              </a:spcBef>
              <a:spcAft>
                <a:spcPts val="0"/>
              </a:spcAft>
              <a:buClr>
                <a:schemeClr val="dk1"/>
              </a:buClr>
              <a:buSzPts val="1050"/>
              <a:buNone/>
              <a:defRPr sz="1050"/>
            </a:lvl1pPr>
            <a:lvl2pPr marL="914400" lvl="1" indent="-228600" algn="l">
              <a:lnSpc>
                <a:spcPct val="100000"/>
              </a:lnSpc>
              <a:spcBef>
                <a:spcPts val="180"/>
              </a:spcBef>
              <a:spcAft>
                <a:spcPts val="0"/>
              </a:spcAft>
              <a:buClr>
                <a:schemeClr val="dk1"/>
              </a:buClr>
              <a:buSzPts val="900"/>
              <a:buNone/>
              <a:defRPr sz="900"/>
            </a:lvl2pPr>
            <a:lvl3pPr marL="1371600" lvl="2" indent="-228600" algn="l">
              <a:lnSpc>
                <a:spcPct val="100000"/>
              </a:lnSpc>
              <a:spcBef>
                <a:spcPts val="150"/>
              </a:spcBef>
              <a:spcAft>
                <a:spcPts val="0"/>
              </a:spcAft>
              <a:buClr>
                <a:schemeClr val="dk1"/>
              </a:buClr>
              <a:buSzPts val="750"/>
              <a:buNone/>
              <a:defRPr sz="750"/>
            </a:lvl3pPr>
            <a:lvl4pPr marL="1828800" lvl="3" indent="-228600" algn="l">
              <a:lnSpc>
                <a:spcPct val="100000"/>
              </a:lnSpc>
              <a:spcBef>
                <a:spcPts val="135"/>
              </a:spcBef>
              <a:spcAft>
                <a:spcPts val="0"/>
              </a:spcAft>
              <a:buClr>
                <a:schemeClr val="dk1"/>
              </a:buClr>
              <a:buSzPts val="675"/>
              <a:buNone/>
              <a:defRPr sz="675"/>
            </a:lvl4pPr>
            <a:lvl5pPr marL="2286000" lvl="4" indent="-228600" algn="l">
              <a:lnSpc>
                <a:spcPct val="100000"/>
              </a:lnSpc>
              <a:spcBef>
                <a:spcPts val="135"/>
              </a:spcBef>
              <a:spcAft>
                <a:spcPts val="0"/>
              </a:spcAft>
              <a:buClr>
                <a:schemeClr val="dk1"/>
              </a:buClr>
              <a:buSzPts val="675"/>
              <a:buNone/>
              <a:defRPr sz="675"/>
            </a:lvl5pPr>
            <a:lvl6pPr marL="2743200" lvl="5" indent="-228600" algn="l">
              <a:lnSpc>
                <a:spcPct val="100000"/>
              </a:lnSpc>
              <a:spcBef>
                <a:spcPts val="135"/>
              </a:spcBef>
              <a:spcAft>
                <a:spcPts val="0"/>
              </a:spcAft>
              <a:buClr>
                <a:schemeClr val="dk1"/>
              </a:buClr>
              <a:buSzPts val="675"/>
              <a:buNone/>
              <a:defRPr sz="675"/>
            </a:lvl6pPr>
            <a:lvl7pPr marL="3200400" lvl="6" indent="-228600" algn="l">
              <a:lnSpc>
                <a:spcPct val="100000"/>
              </a:lnSpc>
              <a:spcBef>
                <a:spcPts val="135"/>
              </a:spcBef>
              <a:spcAft>
                <a:spcPts val="0"/>
              </a:spcAft>
              <a:buClr>
                <a:schemeClr val="dk1"/>
              </a:buClr>
              <a:buSzPts val="675"/>
              <a:buNone/>
              <a:defRPr sz="675"/>
            </a:lvl7pPr>
            <a:lvl8pPr marL="3657600" lvl="7" indent="-228600" algn="l">
              <a:lnSpc>
                <a:spcPct val="100000"/>
              </a:lnSpc>
              <a:spcBef>
                <a:spcPts val="135"/>
              </a:spcBef>
              <a:spcAft>
                <a:spcPts val="0"/>
              </a:spcAft>
              <a:buClr>
                <a:schemeClr val="dk1"/>
              </a:buClr>
              <a:buSzPts val="675"/>
              <a:buNone/>
              <a:defRPr sz="675"/>
            </a:lvl8pPr>
            <a:lvl9pPr marL="4114800" lvl="8" indent="-228600" algn="l">
              <a:lnSpc>
                <a:spcPct val="100000"/>
              </a:lnSpc>
              <a:spcBef>
                <a:spcPts val="135"/>
              </a:spcBef>
              <a:spcAft>
                <a:spcPts val="0"/>
              </a:spcAft>
              <a:buClr>
                <a:schemeClr val="dk1"/>
              </a:buClr>
              <a:buSzPts val="675"/>
              <a:buNone/>
              <a:defRPr sz="675"/>
            </a:lvl9pPr>
          </a:lstStyle>
          <a:p>
            <a:endParaRPr/>
          </a:p>
        </p:txBody>
      </p:sp>
      <p:sp>
        <p:nvSpPr>
          <p:cNvPr id="219" name="Google Shape;219;p33"/>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33"/>
          <p:cNvSpPr txBox="1">
            <a:spLocks noGrp="1"/>
          </p:cNvSpPr>
          <p:nvPr>
            <p:ph type="ftr" idx="11"/>
          </p:nvPr>
        </p:nvSpPr>
        <p:spPr>
          <a:xfrm>
            <a:off x="3124200" y="4767264"/>
            <a:ext cx="2895600" cy="2739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33"/>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2"/>
        <p:cNvGrpSpPr/>
        <p:nvPr/>
      </p:nvGrpSpPr>
      <p:grpSpPr>
        <a:xfrm>
          <a:off x="0" y="0"/>
          <a:ext cx="0" cy="0"/>
          <a:chOff x="0" y="0"/>
          <a:chExt cx="0" cy="0"/>
        </a:xfrm>
      </p:grpSpPr>
      <p:sp>
        <p:nvSpPr>
          <p:cNvPr id="223" name="Google Shape;223;p34"/>
          <p:cNvSpPr txBox="1">
            <a:spLocks noGrp="1"/>
          </p:cNvSpPr>
          <p:nvPr>
            <p:ph type="title"/>
          </p:nvPr>
        </p:nvSpPr>
        <p:spPr>
          <a:xfrm>
            <a:off x="457200" y="205978"/>
            <a:ext cx="8229600" cy="8574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lstStyle>
            <a:lvl1pPr lvl="0" algn="ctr">
              <a:lnSpc>
                <a:spcPct val="100000"/>
              </a:lnSpc>
              <a:spcBef>
                <a:spcPts val="0"/>
              </a:spcBef>
              <a:spcAft>
                <a:spcPts val="0"/>
              </a:spcAft>
              <a:buClr>
                <a:srgbClr val="008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34"/>
          <p:cNvSpPr txBox="1">
            <a:spLocks noGrp="1"/>
          </p:cNvSpPr>
          <p:nvPr>
            <p:ph type="body" idx="1"/>
          </p:nvPr>
        </p:nvSpPr>
        <p:spPr>
          <a:xfrm rot="5400000">
            <a:off x="2874750" y="-1217399"/>
            <a:ext cx="3394500" cy="82296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5" name="Google Shape;225;p34"/>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34"/>
          <p:cNvSpPr txBox="1">
            <a:spLocks noGrp="1"/>
          </p:cNvSpPr>
          <p:nvPr>
            <p:ph type="ftr" idx="11"/>
          </p:nvPr>
        </p:nvSpPr>
        <p:spPr>
          <a:xfrm>
            <a:off x="3124200" y="4767264"/>
            <a:ext cx="2895600" cy="2739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34"/>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8"/>
        <p:cNvGrpSpPr/>
        <p:nvPr/>
      </p:nvGrpSpPr>
      <p:grpSpPr>
        <a:xfrm>
          <a:off x="0" y="0"/>
          <a:ext cx="0" cy="0"/>
          <a:chOff x="0" y="0"/>
          <a:chExt cx="0" cy="0"/>
        </a:xfrm>
      </p:grpSpPr>
      <p:sp>
        <p:nvSpPr>
          <p:cNvPr id="229" name="Google Shape;229;p35"/>
          <p:cNvSpPr txBox="1">
            <a:spLocks noGrp="1"/>
          </p:cNvSpPr>
          <p:nvPr>
            <p:ph type="title"/>
          </p:nvPr>
        </p:nvSpPr>
        <p:spPr>
          <a:xfrm rot="5400000">
            <a:off x="5463750" y="1371630"/>
            <a:ext cx="4388700" cy="20574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lstStyle>
            <a:lvl1pPr lvl="0" algn="ctr">
              <a:lnSpc>
                <a:spcPct val="100000"/>
              </a:lnSpc>
              <a:spcBef>
                <a:spcPts val="0"/>
              </a:spcBef>
              <a:spcAft>
                <a:spcPts val="0"/>
              </a:spcAft>
              <a:buClr>
                <a:srgbClr val="008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35"/>
          <p:cNvSpPr txBox="1">
            <a:spLocks noGrp="1"/>
          </p:cNvSpPr>
          <p:nvPr>
            <p:ph type="body" idx="1"/>
          </p:nvPr>
        </p:nvSpPr>
        <p:spPr>
          <a:xfrm rot="5400000">
            <a:off x="1272750" y="-609570"/>
            <a:ext cx="4388700" cy="60198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1" name="Google Shape;231;p35"/>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35"/>
          <p:cNvSpPr txBox="1">
            <a:spLocks noGrp="1"/>
          </p:cNvSpPr>
          <p:nvPr>
            <p:ph type="ftr" idx="11"/>
          </p:nvPr>
        </p:nvSpPr>
        <p:spPr>
          <a:xfrm>
            <a:off x="3124200" y="4767264"/>
            <a:ext cx="2895600" cy="2739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p35"/>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234"/>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3"/>
        <p:cNvGrpSpPr/>
        <p:nvPr/>
      </p:nvGrpSpPr>
      <p:grpSpPr>
        <a:xfrm>
          <a:off x="0" y="0"/>
          <a:ext cx="0" cy="0"/>
          <a:chOff x="0" y="0"/>
          <a:chExt cx="0" cy="0"/>
        </a:xfrm>
      </p:grpSpPr>
      <p:sp>
        <p:nvSpPr>
          <p:cNvPr id="244" name="Google Shape;244;p38"/>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45" name="Google Shape;245;p38"/>
          <p:cNvSpPr txBox="1">
            <a:spLocks noGrp="1"/>
          </p:cNvSpPr>
          <p:nvPr>
            <p:ph type="body" idx="1"/>
          </p:nvPr>
        </p:nvSpPr>
        <p:spPr>
          <a:xfrm>
            <a:off x="457200" y="1200150"/>
            <a:ext cx="8229600" cy="3657600"/>
          </a:xfrm>
          <a:prstGeom prst="rect">
            <a:avLst/>
          </a:prstGeom>
          <a:noFill/>
          <a:ln>
            <a:noFill/>
          </a:ln>
        </p:spPr>
        <p:txBody>
          <a:bodyPr spcFirstLastPara="1" wrap="square" lIns="91425" tIns="91425" rIns="91425" bIns="91425" anchor="t" anchorCtr="0"/>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246" name="Google Shape;246;p38"/>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7" name="Google Shape;247;p38"/>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8" name="Google Shape;248;p38"/>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9"/>
        <p:cNvGrpSpPr/>
        <p:nvPr/>
      </p:nvGrpSpPr>
      <p:grpSpPr>
        <a:xfrm>
          <a:off x="0" y="0"/>
          <a:ext cx="0" cy="0"/>
          <a:chOff x="0" y="0"/>
          <a:chExt cx="0" cy="0"/>
        </a:xfrm>
      </p:grpSpPr>
      <p:sp>
        <p:nvSpPr>
          <p:cNvPr id="250" name="Google Shape;250;p39"/>
          <p:cNvSpPr txBox="1">
            <a:spLocks noGrp="1"/>
          </p:cNvSpPr>
          <p:nvPr>
            <p:ph type="ctrTitle"/>
          </p:nvPr>
        </p:nvSpPr>
        <p:spPr>
          <a:xfrm>
            <a:off x="685800" y="1028700"/>
            <a:ext cx="7848600" cy="14454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dk2"/>
              </a:buClr>
              <a:buSzPts val="1400"/>
              <a:buFont typeface="Arial"/>
              <a:buNone/>
              <a:defRPr sz="54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51" name="Google Shape;251;p39"/>
          <p:cNvSpPr txBox="1">
            <a:spLocks noGrp="1"/>
          </p:cNvSpPr>
          <p:nvPr>
            <p:ph type="subTitle" idx="1"/>
          </p:nvPr>
        </p:nvSpPr>
        <p:spPr>
          <a:xfrm>
            <a:off x="685800" y="2628900"/>
            <a:ext cx="6400800" cy="1314600"/>
          </a:xfrm>
          <a:prstGeom prst="rect">
            <a:avLst/>
          </a:prstGeom>
          <a:noFill/>
          <a:ln>
            <a:noFill/>
          </a:ln>
        </p:spPr>
        <p:txBody>
          <a:bodyPr spcFirstLastPara="1" wrap="square" lIns="91425" tIns="91425" rIns="91425" bIns="91425" anchor="t" anchorCtr="0"/>
          <a:lstStyle>
            <a:lvl1pPr marR="0" lvl="0" algn="l">
              <a:lnSpc>
                <a:spcPct val="100000"/>
              </a:lnSpc>
              <a:spcBef>
                <a:spcPts val="480"/>
              </a:spcBef>
              <a:spcAft>
                <a:spcPts val="0"/>
              </a:spcAft>
              <a:buClr>
                <a:schemeClr val="accent1"/>
              </a:buClr>
              <a:buSzPts val="2040"/>
              <a:buFont typeface="Arial"/>
              <a:buNone/>
              <a:defRPr sz="2400" b="0" i="0" u="none" strike="noStrike" cap="none">
                <a:solidFill>
                  <a:srgbClr val="3F3F3F"/>
                </a:solidFill>
                <a:latin typeface="Arial"/>
                <a:ea typeface="Arial"/>
                <a:cs typeface="Arial"/>
                <a:sym typeface="Arial"/>
              </a:defRPr>
            </a:lvl1pPr>
            <a:lvl2pPr marR="0" lvl="1" algn="ctr">
              <a:lnSpc>
                <a:spcPct val="100000"/>
              </a:lnSpc>
              <a:spcBef>
                <a:spcPts val="400"/>
              </a:spcBef>
              <a:spcAft>
                <a:spcPts val="0"/>
              </a:spcAft>
              <a:buClr>
                <a:schemeClr val="accent1"/>
              </a:buClr>
              <a:buSzPts val="1700"/>
              <a:buFont typeface="Arial"/>
              <a:buNone/>
              <a:defRPr sz="2000" b="0" i="0" u="none" strike="noStrike" cap="none">
                <a:solidFill>
                  <a:srgbClr val="888888"/>
                </a:solidFill>
                <a:latin typeface="Arial"/>
                <a:ea typeface="Arial"/>
                <a:cs typeface="Arial"/>
                <a:sym typeface="Arial"/>
              </a:defRPr>
            </a:lvl2pPr>
            <a:lvl3pPr marR="0" lvl="2" algn="ctr">
              <a:lnSpc>
                <a:spcPct val="100000"/>
              </a:lnSpc>
              <a:spcBef>
                <a:spcPts val="360"/>
              </a:spcBef>
              <a:spcAft>
                <a:spcPts val="0"/>
              </a:spcAft>
              <a:buClr>
                <a:schemeClr val="accent1"/>
              </a:buClr>
              <a:buSzPts val="1620"/>
              <a:buFont typeface="Arial"/>
              <a:buNone/>
              <a:defRPr sz="1800" b="0" i="0" u="none" strike="noStrike" cap="none">
                <a:solidFill>
                  <a:srgbClr val="888888"/>
                </a:solidFill>
                <a:latin typeface="Arial"/>
                <a:ea typeface="Arial"/>
                <a:cs typeface="Arial"/>
                <a:sym typeface="Arial"/>
              </a:defRPr>
            </a:lvl3pPr>
            <a:lvl4pPr marR="0" lvl="3" algn="ctr">
              <a:lnSpc>
                <a:spcPct val="100000"/>
              </a:lnSpc>
              <a:spcBef>
                <a:spcPts val="320"/>
              </a:spcBef>
              <a:spcAft>
                <a:spcPts val="0"/>
              </a:spcAft>
              <a:buClr>
                <a:schemeClr val="accent1"/>
              </a:buClr>
              <a:buSzPts val="1600"/>
              <a:buFont typeface="Arial"/>
              <a:buNone/>
              <a:defRPr sz="1600" b="0" i="0" u="none" strike="noStrike" cap="none">
                <a:solidFill>
                  <a:srgbClr val="888888"/>
                </a:solidFill>
                <a:latin typeface="Arial"/>
                <a:ea typeface="Arial"/>
                <a:cs typeface="Arial"/>
                <a:sym typeface="Arial"/>
              </a:defRPr>
            </a:lvl4pPr>
            <a:lvl5pPr marR="0" lvl="4" algn="ctr">
              <a:lnSpc>
                <a:spcPct val="100000"/>
              </a:lnSpc>
              <a:spcBef>
                <a:spcPts val="280"/>
              </a:spcBef>
              <a:spcAft>
                <a:spcPts val="0"/>
              </a:spcAft>
              <a:buClr>
                <a:schemeClr val="accent1"/>
              </a:buClr>
              <a:buSzPts val="1400"/>
              <a:buFont typeface="Arial"/>
              <a:buNone/>
              <a:defRPr sz="1400" b="0" i="0" u="none" strike="noStrike" cap="none">
                <a:solidFill>
                  <a:srgbClr val="888888"/>
                </a:solidFill>
                <a:latin typeface="Arial"/>
                <a:ea typeface="Arial"/>
                <a:cs typeface="Arial"/>
                <a:sym typeface="Arial"/>
              </a:defRPr>
            </a:lvl5pPr>
            <a:lvl6pPr marR="0" lvl="5" algn="ctr">
              <a:lnSpc>
                <a:spcPct val="100000"/>
              </a:lnSpc>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6pPr>
            <a:lvl7pPr marR="0" lvl="6" algn="ctr">
              <a:lnSpc>
                <a:spcPct val="100000"/>
              </a:lnSpc>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7pPr>
            <a:lvl8pPr marR="0" lvl="7" algn="ctr">
              <a:lnSpc>
                <a:spcPct val="100000"/>
              </a:lnSpc>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8pPr>
            <a:lvl9pPr marR="0" lvl="8" algn="ctr">
              <a:lnSpc>
                <a:spcPct val="100000"/>
              </a:lnSpc>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9pPr>
          </a:lstStyle>
          <a:p>
            <a:endParaRPr/>
          </a:p>
        </p:txBody>
      </p:sp>
      <p:sp>
        <p:nvSpPr>
          <p:cNvPr id="252" name="Google Shape;252;p39"/>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3" name="Google Shape;253;p39"/>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4" name="Google Shape;254;p39"/>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55" name="Google Shape;255;p39"/>
          <p:cNvCxnSpPr/>
          <p:nvPr/>
        </p:nvCxnSpPr>
        <p:spPr>
          <a:xfrm>
            <a:off x="685800" y="2548890"/>
            <a:ext cx="7848600" cy="1200"/>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6"/>
        <p:cNvGrpSpPr/>
        <p:nvPr/>
      </p:nvGrpSpPr>
      <p:grpSpPr>
        <a:xfrm>
          <a:off x="0" y="0"/>
          <a:ext cx="0" cy="0"/>
          <a:chOff x="0" y="0"/>
          <a:chExt cx="0" cy="0"/>
        </a:xfrm>
      </p:grpSpPr>
      <p:sp>
        <p:nvSpPr>
          <p:cNvPr id="257" name="Google Shape;257;p40"/>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58" name="Google Shape;258;p40"/>
          <p:cNvSpPr txBox="1">
            <a:spLocks noGrp="1"/>
          </p:cNvSpPr>
          <p:nvPr>
            <p:ph type="body" idx="1"/>
          </p:nvPr>
        </p:nvSpPr>
        <p:spPr>
          <a:xfrm>
            <a:off x="457200" y="1255014"/>
            <a:ext cx="4038600" cy="3538800"/>
          </a:xfrm>
          <a:prstGeom prst="rect">
            <a:avLst/>
          </a:prstGeom>
          <a:noFill/>
          <a:ln>
            <a:noFill/>
          </a:ln>
        </p:spPr>
        <p:txBody>
          <a:bodyPr spcFirstLastPara="1" wrap="square" lIns="91425" tIns="91425" rIns="91425" bIns="91425" anchor="t" anchorCtr="0"/>
          <a:lstStyle>
            <a:lvl1pPr marL="457200" marR="0" lvl="0" indent="-379730" algn="l">
              <a:lnSpc>
                <a:spcPct val="100000"/>
              </a:lnSpc>
              <a:spcBef>
                <a:spcPts val="560"/>
              </a:spcBef>
              <a:spcAft>
                <a:spcPts val="0"/>
              </a:spcAft>
              <a:buClr>
                <a:schemeClr val="accent1"/>
              </a:buClr>
              <a:buSzPts val="2380"/>
              <a:buFont typeface="Arial"/>
              <a:buChar char="•"/>
              <a:defRPr sz="2800" b="0" i="0" u="none" strike="noStrike" cap="none">
                <a:solidFill>
                  <a:schemeClr val="dk1"/>
                </a:solidFill>
                <a:latin typeface="Arial"/>
                <a:ea typeface="Arial"/>
                <a:cs typeface="Arial"/>
                <a:sym typeface="Arial"/>
              </a:defRPr>
            </a:lvl1pPr>
            <a:lvl2pPr marL="914400" marR="0" lvl="1"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2pPr>
            <a:lvl3pPr marL="1371600" marR="0" lvl="2" indent="-342900" algn="l">
              <a:lnSpc>
                <a:spcPct val="100000"/>
              </a:lnSpc>
              <a:spcBef>
                <a:spcPts val="400"/>
              </a:spcBef>
              <a:spcAft>
                <a:spcPts val="0"/>
              </a:spcAft>
              <a:buClr>
                <a:schemeClr val="accent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100000"/>
              </a:lnSpc>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100000"/>
              </a:lnSpc>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100000"/>
              </a:lnSpc>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100000"/>
              </a:lnSpc>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100000"/>
              </a:lnSpc>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100000"/>
              </a:lnSpc>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9" name="Google Shape;259;p40"/>
          <p:cNvSpPr txBox="1">
            <a:spLocks noGrp="1"/>
          </p:cNvSpPr>
          <p:nvPr>
            <p:ph type="body" idx="2"/>
          </p:nvPr>
        </p:nvSpPr>
        <p:spPr>
          <a:xfrm>
            <a:off x="4648200" y="1255014"/>
            <a:ext cx="4038600" cy="3538800"/>
          </a:xfrm>
          <a:prstGeom prst="rect">
            <a:avLst/>
          </a:prstGeom>
          <a:noFill/>
          <a:ln>
            <a:noFill/>
          </a:ln>
        </p:spPr>
        <p:txBody>
          <a:bodyPr spcFirstLastPara="1" wrap="square" lIns="91425" tIns="91425" rIns="91425" bIns="91425" anchor="t" anchorCtr="0"/>
          <a:lstStyle>
            <a:lvl1pPr marL="457200" marR="0" lvl="0" indent="-379730" algn="l">
              <a:lnSpc>
                <a:spcPct val="100000"/>
              </a:lnSpc>
              <a:spcBef>
                <a:spcPts val="560"/>
              </a:spcBef>
              <a:spcAft>
                <a:spcPts val="0"/>
              </a:spcAft>
              <a:buClr>
                <a:schemeClr val="accent1"/>
              </a:buClr>
              <a:buSzPts val="2380"/>
              <a:buFont typeface="Arial"/>
              <a:buChar char="•"/>
              <a:defRPr sz="2800" b="0" i="0" u="none" strike="noStrike" cap="none">
                <a:solidFill>
                  <a:schemeClr val="dk1"/>
                </a:solidFill>
                <a:latin typeface="Arial"/>
                <a:ea typeface="Arial"/>
                <a:cs typeface="Arial"/>
                <a:sym typeface="Arial"/>
              </a:defRPr>
            </a:lvl1pPr>
            <a:lvl2pPr marL="914400" marR="0" lvl="1"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2pPr>
            <a:lvl3pPr marL="1371600" marR="0" lvl="2" indent="-342900" algn="l">
              <a:lnSpc>
                <a:spcPct val="100000"/>
              </a:lnSpc>
              <a:spcBef>
                <a:spcPts val="400"/>
              </a:spcBef>
              <a:spcAft>
                <a:spcPts val="0"/>
              </a:spcAft>
              <a:buClr>
                <a:schemeClr val="accent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100000"/>
              </a:lnSpc>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100000"/>
              </a:lnSpc>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100000"/>
              </a:lnSpc>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100000"/>
              </a:lnSpc>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100000"/>
              </a:lnSpc>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100000"/>
              </a:lnSpc>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0" name="Google Shape;260;p40"/>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SzPts val="1400"/>
              <a:buNone/>
              <a:defRPr sz="1200">
                <a:solidFill>
                  <a:srgbClr val="FFFFFF"/>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1" name="Google Shape;261;p40"/>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1200">
                <a:solidFill>
                  <a:srgbClr val="FFFFFF"/>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2" name="Google Shape;262;p40"/>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263"/>
        <p:cNvGrpSpPr/>
        <p:nvPr/>
      </p:nvGrpSpPr>
      <p:grpSpPr>
        <a:xfrm>
          <a:off x="0" y="0"/>
          <a:ext cx="0" cy="0"/>
          <a:chOff x="0" y="0"/>
          <a:chExt cx="0" cy="0"/>
        </a:xfrm>
      </p:grpSpPr>
      <p:sp>
        <p:nvSpPr>
          <p:cNvPr id="264" name="Google Shape;264;p41"/>
          <p:cNvSpPr txBox="1">
            <a:spLocks noGrp="1"/>
          </p:cNvSpPr>
          <p:nvPr>
            <p:ph type="title"/>
          </p:nvPr>
        </p:nvSpPr>
        <p:spPr>
          <a:xfrm>
            <a:off x="722313" y="1771650"/>
            <a:ext cx="7772400" cy="16503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lt2"/>
              </a:buClr>
              <a:buSzPts val="1400"/>
              <a:buFont typeface="Arial"/>
              <a:buNone/>
              <a:defRPr sz="4800" b="0" i="0" u="none" strike="noStrike" cap="none">
                <a:solidFill>
                  <a:schemeClr val="lt2"/>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65" name="Google Shape;265;p41"/>
          <p:cNvSpPr txBox="1">
            <a:spLocks noGrp="1"/>
          </p:cNvSpPr>
          <p:nvPr>
            <p:ph type="body" idx="1"/>
          </p:nvPr>
        </p:nvSpPr>
        <p:spPr>
          <a:xfrm>
            <a:off x="722313" y="3470148"/>
            <a:ext cx="7772400" cy="1125300"/>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480"/>
              </a:spcBef>
              <a:spcAft>
                <a:spcPts val="0"/>
              </a:spcAft>
              <a:buClr>
                <a:schemeClr val="accent1"/>
              </a:buClr>
              <a:buSzPts val="2040"/>
              <a:buFont typeface="Arial"/>
              <a:buNone/>
              <a:defRPr sz="2400" b="0" i="0" u="none" strike="noStrike" cap="none">
                <a:solidFill>
                  <a:schemeClr val="lt2"/>
                </a:solidFill>
                <a:latin typeface="Arial"/>
                <a:ea typeface="Arial"/>
                <a:cs typeface="Arial"/>
                <a:sym typeface="Arial"/>
              </a:defRPr>
            </a:lvl1pPr>
            <a:lvl2pPr marL="914400" marR="0" lvl="1" indent="-228600" algn="l">
              <a:lnSpc>
                <a:spcPct val="100000"/>
              </a:lnSpc>
              <a:spcBef>
                <a:spcPts val="360"/>
              </a:spcBef>
              <a:spcAft>
                <a:spcPts val="0"/>
              </a:spcAft>
              <a:buClr>
                <a:schemeClr val="accent1"/>
              </a:buClr>
              <a:buSzPts val="1700"/>
              <a:buFont typeface="Arial"/>
              <a:buNone/>
              <a:defRPr sz="1800" b="0" i="0" u="none" strike="noStrike" cap="none">
                <a:solidFill>
                  <a:schemeClr val="lt1"/>
                </a:solidFill>
                <a:latin typeface="Arial"/>
                <a:ea typeface="Arial"/>
                <a:cs typeface="Arial"/>
                <a:sym typeface="Arial"/>
              </a:defRPr>
            </a:lvl2pPr>
            <a:lvl3pPr marL="1371600" marR="0" lvl="2" indent="-228600" algn="l">
              <a:lnSpc>
                <a:spcPct val="100000"/>
              </a:lnSpc>
              <a:spcBef>
                <a:spcPts val="320"/>
              </a:spcBef>
              <a:spcAft>
                <a:spcPts val="0"/>
              </a:spcAft>
              <a:buClr>
                <a:schemeClr val="accent1"/>
              </a:buClr>
              <a:buSzPts val="162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100000"/>
              </a:lnSpc>
              <a:spcBef>
                <a:spcPts val="280"/>
              </a:spcBef>
              <a:spcAft>
                <a:spcPts val="0"/>
              </a:spcAft>
              <a:buClr>
                <a:schemeClr val="accent1"/>
              </a:buClr>
              <a:buSzPts val="1600"/>
              <a:buFont typeface="Arial"/>
              <a:buNone/>
              <a:defRPr sz="1400" b="0" i="0" u="none" strike="noStrike" cap="none">
                <a:solidFill>
                  <a:schemeClr val="lt1"/>
                </a:solidFill>
                <a:latin typeface="Arial"/>
                <a:ea typeface="Arial"/>
                <a:cs typeface="Arial"/>
                <a:sym typeface="Arial"/>
              </a:defRPr>
            </a:lvl4pPr>
            <a:lvl5pPr marL="2286000" marR="0" lvl="4" indent="-228600" algn="l">
              <a:lnSpc>
                <a:spcPct val="100000"/>
              </a:lnSpc>
              <a:spcBef>
                <a:spcPts val="280"/>
              </a:spcBef>
              <a:spcAft>
                <a:spcPts val="0"/>
              </a:spcAft>
              <a:buClr>
                <a:schemeClr val="accen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a:lnSpc>
                <a:spcPct val="100000"/>
              </a:lnSpc>
              <a:spcBef>
                <a:spcPts val="280"/>
              </a:spcBef>
              <a:spcAft>
                <a:spcPts val="0"/>
              </a:spcAft>
              <a:buClr>
                <a:schemeClr val="accent1"/>
              </a:buClr>
              <a:buSzPts val="1300"/>
              <a:buFont typeface="Arial"/>
              <a:buNone/>
              <a:defRPr sz="1400" b="0" i="0" u="none" strike="noStrike" cap="none">
                <a:solidFill>
                  <a:schemeClr val="lt1"/>
                </a:solidFill>
                <a:latin typeface="Arial"/>
                <a:ea typeface="Arial"/>
                <a:cs typeface="Arial"/>
                <a:sym typeface="Arial"/>
              </a:defRPr>
            </a:lvl6pPr>
            <a:lvl7pPr marL="3200400" marR="0" lvl="6" indent="-228600" algn="l">
              <a:lnSpc>
                <a:spcPct val="100000"/>
              </a:lnSpc>
              <a:spcBef>
                <a:spcPts val="280"/>
              </a:spcBef>
              <a:spcAft>
                <a:spcPts val="0"/>
              </a:spcAft>
              <a:buClr>
                <a:schemeClr val="accent1"/>
              </a:buClr>
              <a:buSzPts val="1300"/>
              <a:buFont typeface="Arial"/>
              <a:buNone/>
              <a:defRPr sz="1400" b="0" i="0" u="none" strike="noStrike" cap="none">
                <a:solidFill>
                  <a:schemeClr val="lt1"/>
                </a:solidFill>
                <a:latin typeface="Arial"/>
                <a:ea typeface="Arial"/>
                <a:cs typeface="Arial"/>
                <a:sym typeface="Arial"/>
              </a:defRPr>
            </a:lvl7pPr>
            <a:lvl8pPr marL="3657600" marR="0" lvl="7" indent="-228600" algn="l">
              <a:lnSpc>
                <a:spcPct val="100000"/>
              </a:lnSpc>
              <a:spcBef>
                <a:spcPts val="280"/>
              </a:spcBef>
              <a:spcAft>
                <a:spcPts val="0"/>
              </a:spcAft>
              <a:buClr>
                <a:schemeClr val="accent1"/>
              </a:buClr>
              <a:buSzPts val="1300"/>
              <a:buFont typeface="Arial"/>
              <a:buNone/>
              <a:defRPr sz="1400" b="0" i="0" u="none" strike="noStrike" cap="none">
                <a:solidFill>
                  <a:schemeClr val="lt1"/>
                </a:solidFill>
                <a:latin typeface="Arial"/>
                <a:ea typeface="Arial"/>
                <a:cs typeface="Arial"/>
                <a:sym typeface="Arial"/>
              </a:defRPr>
            </a:lvl8pPr>
            <a:lvl9pPr marL="4114800" marR="0" lvl="8" indent="-228600" algn="l">
              <a:lnSpc>
                <a:spcPct val="100000"/>
              </a:lnSpc>
              <a:spcBef>
                <a:spcPts val="280"/>
              </a:spcBef>
              <a:spcAft>
                <a:spcPts val="0"/>
              </a:spcAft>
              <a:buClr>
                <a:schemeClr val="accent1"/>
              </a:buClr>
              <a:buSzPts val="1300"/>
              <a:buFont typeface="Arial"/>
              <a:buNone/>
              <a:defRPr sz="1400" b="0" i="0" u="none" strike="noStrike" cap="none">
                <a:solidFill>
                  <a:schemeClr val="lt1"/>
                </a:solidFill>
                <a:latin typeface="Arial"/>
                <a:ea typeface="Arial"/>
                <a:cs typeface="Arial"/>
                <a:sym typeface="Arial"/>
              </a:defRPr>
            </a:lvl9pPr>
          </a:lstStyle>
          <a:p>
            <a:endParaRPr/>
          </a:p>
        </p:txBody>
      </p:sp>
      <p:sp>
        <p:nvSpPr>
          <p:cNvPr id="266" name="Google Shape;266;p41"/>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SzPts val="1400"/>
              <a:buNone/>
              <a:defRPr sz="1200">
                <a:solidFill>
                  <a:srgbClr val="FFFFFF"/>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67" name="Google Shape;267;p41"/>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1200">
                <a:solidFill>
                  <a:srgbClr val="FFFFFF"/>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68" name="Google Shape;268;p41"/>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69" name="Google Shape;269;p41"/>
          <p:cNvCxnSpPr/>
          <p:nvPr/>
        </p:nvCxnSpPr>
        <p:spPr>
          <a:xfrm>
            <a:off x="731520" y="3449574"/>
            <a:ext cx="7848600" cy="1200"/>
          </a:xfrm>
          <a:prstGeom prst="straightConnector1">
            <a:avLst/>
          </a:prstGeom>
          <a:noFill/>
          <a:ln w="19050" cap="flat" cmpd="sng">
            <a:solidFill>
              <a:schemeClr val="lt2"/>
            </a:solidFill>
            <a:prstDash val="solid"/>
            <a:round/>
            <a:headEnd type="none" w="sm" len="sm"/>
            <a:tailEnd type="none" w="sm" len="sm"/>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0"/>
        <p:cNvGrpSpPr/>
        <p:nvPr/>
      </p:nvGrpSpPr>
      <p:grpSpPr>
        <a:xfrm>
          <a:off x="0" y="0"/>
          <a:ext cx="0" cy="0"/>
          <a:chOff x="0" y="0"/>
          <a:chExt cx="0" cy="0"/>
        </a:xfrm>
      </p:grpSpPr>
      <p:sp>
        <p:nvSpPr>
          <p:cNvPr id="271" name="Google Shape;271;p42"/>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72" name="Google Shape;272;p42"/>
          <p:cNvSpPr txBox="1">
            <a:spLocks noGrp="1"/>
          </p:cNvSpPr>
          <p:nvPr>
            <p:ph type="body" idx="1"/>
          </p:nvPr>
        </p:nvSpPr>
        <p:spPr>
          <a:xfrm>
            <a:off x="457200" y="1257300"/>
            <a:ext cx="3931800" cy="480000"/>
          </a:xfrm>
          <a:prstGeom prst="rect">
            <a:avLst/>
          </a:prstGeom>
          <a:noFill/>
          <a:ln>
            <a:noFill/>
          </a:ln>
        </p:spPr>
        <p:txBody>
          <a:bodyPr spcFirstLastPara="1" wrap="square" lIns="91425" tIns="91425" rIns="91425" bIns="91425" anchor="ctr" anchorCtr="0"/>
          <a:lstStyle>
            <a:lvl1pPr marL="457200" marR="0" lvl="0" indent="-228600" algn="ctr">
              <a:lnSpc>
                <a:spcPct val="100000"/>
              </a:lnSpc>
              <a:spcBef>
                <a:spcPts val="400"/>
              </a:spcBef>
              <a:spcAft>
                <a:spcPts val="0"/>
              </a:spcAft>
              <a:buClr>
                <a:schemeClr val="accent1"/>
              </a:buClr>
              <a:buSzPts val="2040"/>
              <a:buFont typeface="Arial"/>
              <a:buNone/>
              <a:defRPr sz="2000" b="0" i="0" u="none" strike="noStrike" cap="none">
                <a:solidFill>
                  <a:schemeClr val="dk2"/>
                </a:solidFill>
                <a:latin typeface="Arial"/>
                <a:ea typeface="Arial"/>
                <a:cs typeface="Arial"/>
                <a:sym typeface="Arial"/>
              </a:defRPr>
            </a:lvl1pPr>
            <a:lvl2pPr marL="914400" marR="0" lvl="1" indent="-228600" algn="l">
              <a:lnSpc>
                <a:spcPct val="100000"/>
              </a:lnSpc>
              <a:spcBef>
                <a:spcPts val="400"/>
              </a:spcBef>
              <a:spcAft>
                <a:spcPts val="0"/>
              </a:spcAft>
              <a:buClr>
                <a:schemeClr val="accent1"/>
              </a:buClr>
              <a:buSzPts val="1700"/>
              <a:buFont typeface="Arial"/>
              <a:buNone/>
              <a:defRPr sz="2000" b="1" i="0" u="none" strike="noStrike" cap="none">
                <a:solidFill>
                  <a:schemeClr val="dk1"/>
                </a:solidFill>
                <a:latin typeface="Arial"/>
                <a:ea typeface="Arial"/>
                <a:cs typeface="Arial"/>
                <a:sym typeface="Arial"/>
              </a:defRPr>
            </a:lvl2pPr>
            <a:lvl3pPr marL="1371600" marR="0" lvl="2" indent="-228600" algn="l">
              <a:lnSpc>
                <a:spcPct val="100000"/>
              </a:lnSpc>
              <a:spcBef>
                <a:spcPts val="360"/>
              </a:spcBef>
              <a:spcAft>
                <a:spcPts val="0"/>
              </a:spcAft>
              <a:buClr>
                <a:schemeClr val="accent1"/>
              </a:buClr>
              <a:buSzPts val="1620"/>
              <a:buFont typeface="Arial"/>
              <a:buNone/>
              <a:defRPr sz="1800" b="1" i="0" u="none" strike="noStrike" cap="none">
                <a:solidFill>
                  <a:schemeClr val="dk1"/>
                </a:solidFill>
                <a:latin typeface="Arial"/>
                <a:ea typeface="Arial"/>
                <a:cs typeface="Arial"/>
                <a:sym typeface="Arial"/>
              </a:defRPr>
            </a:lvl3pPr>
            <a:lvl4pPr marL="1828800" marR="0" lvl="3" indent="-228600" algn="l">
              <a:lnSpc>
                <a:spcPct val="100000"/>
              </a:lnSpc>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a:lnSpc>
                <a:spcPct val="100000"/>
              </a:lnSpc>
              <a:spcBef>
                <a:spcPts val="320"/>
              </a:spcBef>
              <a:spcAft>
                <a:spcPts val="0"/>
              </a:spcAft>
              <a:buClr>
                <a:schemeClr val="accent1"/>
              </a:buClr>
              <a:buSzPts val="1400"/>
              <a:buFont typeface="Arial"/>
              <a:buNone/>
              <a:defRPr sz="1600" b="1" i="0" u="none" strike="noStrike" cap="none">
                <a:solidFill>
                  <a:schemeClr val="dk1"/>
                </a:solidFill>
                <a:latin typeface="Arial"/>
                <a:ea typeface="Arial"/>
                <a:cs typeface="Arial"/>
                <a:sym typeface="Arial"/>
              </a:defRPr>
            </a:lvl5pPr>
            <a:lvl6pPr marL="2743200" marR="0" lvl="5"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6pPr>
            <a:lvl7pPr marL="3200400" marR="0" lvl="6"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7pPr>
            <a:lvl8pPr marL="3657600" marR="0" lvl="7"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8pPr>
            <a:lvl9pPr marL="4114800" marR="0" lvl="8"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9pPr>
          </a:lstStyle>
          <a:p>
            <a:endParaRPr/>
          </a:p>
        </p:txBody>
      </p:sp>
      <p:sp>
        <p:nvSpPr>
          <p:cNvPr id="273" name="Google Shape;273;p42"/>
          <p:cNvSpPr txBox="1">
            <a:spLocks noGrp="1"/>
          </p:cNvSpPr>
          <p:nvPr>
            <p:ph type="body" idx="2"/>
          </p:nvPr>
        </p:nvSpPr>
        <p:spPr>
          <a:xfrm>
            <a:off x="457200" y="1828800"/>
            <a:ext cx="3931800" cy="2963400"/>
          </a:xfrm>
          <a:prstGeom prst="rect">
            <a:avLst/>
          </a:prstGeom>
          <a:noFill/>
          <a:ln>
            <a:noFill/>
          </a:ln>
        </p:spPr>
        <p:txBody>
          <a:bodyPr spcFirstLastPara="1" wrap="square" lIns="91425" tIns="91425" rIns="91425" bIns="91425" anchor="t" anchorCtr="0"/>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74" name="Google Shape;274;p42"/>
          <p:cNvSpPr txBox="1">
            <a:spLocks noGrp="1"/>
          </p:cNvSpPr>
          <p:nvPr>
            <p:ph type="body" idx="3"/>
          </p:nvPr>
        </p:nvSpPr>
        <p:spPr>
          <a:xfrm>
            <a:off x="4754880" y="1257300"/>
            <a:ext cx="3931800" cy="480000"/>
          </a:xfrm>
          <a:prstGeom prst="rect">
            <a:avLst/>
          </a:prstGeom>
          <a:noFill/>
          <a:ln>
            <a:noFill/>
          </a:ln>
        </p:spPr>
        <p:txBody>
          <a:bodyPr spcFirstLastPara="1" wrap="square" lIns="91425" tIns="91425" rIns="91425" bIns="91425" anchor="ctr" anchorCtr="0"/>
          <a:lstStyle>
            <a:lvl1pPr marL="457200" marR="0" lvl="0" indent="-228600" algn="ctr">
              <a:lnSpc>
                <a:spcPct val="100000"/>
              </a:lnSpc>
              <a:spcBef>
                <a:spcPts val="400"/>
              </a:spcBef>
              <a:spcAft>
                <a:spcPts val="0"/>
              </a:spcAft>
              <a:buClr>
                <a:schemeClr val="accent1"/>
              </a:buClr>
              <a:buSzPts val="2040"/>
              <a:buFont typeface="Arial"/>
              <a:buNone/>
              <a:defRPr sz="2000" b="0" i="0" u="none" strike="noStrike" cap="none">
                <a:solidFill>
                  <a:schemeClr val="dk2"/>
                </a:solidFill>
                <a:latin typeface="Arial"/>
                <a:ea typeface="Arial"/>
                <a:cs typeface="Arial"/>
                <a:sym typeface="Arial"/>
              </a:defRPr>
            </a:lvl1pPr>
            <a:lvl2pPr marL="914400" marR="0" lvl="1" indent="-228600" algn="l">
              <a:lnSpc>
                <a:spcPct val="100000"/>
              </a:lnSpc>
              <a:spcBef>
                <a:spcPts val="400"/>
              </a:spcBef>
              <a:spcAft>
                <a:spcPts val="0"/>
              </a:spcAft>
              <a:buClr>
                <a:schemeClr val="accent1"/>
              </a:buClr>
              <a:buSzPts val="1700"/>
              <a:buFont typeface="Arial"/>
              <a:buNone/>
              <a:defRPr sz="2000" b="1" i="0" u="none" strike="noStrike" cap="none">
                <a:solidFill>
                  <a:schemeClr val="dk1"/>
                </a:solidFill>
                <a:latin typeface="Arial"/>
                <a:ea typeface="Arial"/>
                <a:cs typeface="Arial"/>
                <a:sym typeface="Arial"/>
              </a:defRPr>
            </a:lvl2pPr>
            <a:lvl3pPr marL="1371600" marR="0" lvl="2" indent="-228600" algn="l">
              <a:lnSpc>
                <a:spcPct val="100000"/>
              </a:lnSpc>
              <a:spcBef>
                <a:spcPts val="360"/>
              </a:spcBef>
              <a:spcAft>
                <a:spcPts val="0"/>
              </a:spcAft>
              <a:buClr>
                <a:schemeClr val="accent1"/>
              </a:buClr>
              <a:buSzPts val="1620"/>
              <a:buFont typeface="Arial"/>
              <a:buNone/>
              <a:defRPr sz="1800" b="1" i="0" u="none" strike="noStrike" cap="none">
                <a:solidFill>
                  <a:schemeClr val="dk1"/>
                </a:solidFill>
                <a:latin typeface="Arial"/>
                <a:ea typeface="Arial"/>
                <a:cs typeface="Arial"/>
                <a:sym typeface="Arial"/>
              </a:defRPr>
            </a:lvl3pPr>
            <a:lvl4pPr marL="1828800" marR="0" lvl="3" indent="-228600" algn="l">
              <a:lnSpc>
                <a:spcPct val="100000"/>
              </a:lnSpc>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a:lnSpc>
                <a:spcPct val="100000"/>
              </a:lnSpc>
              <a:spcBef>
                <a:spcPts val="320"/>
              </a:spcBef>
              <a:spcAft>
                <a:spcPts val="0"/>
              </a:spcAft>
              <a:buClr>
                <a:schemeClr val="accent1"/>
              </a:buClr>
              <a:buSzPts val="1400"/>
              <a:buFont typeface="Arial"/>
              <a:buNone/>
              <a:defRPr sz="1600" b="1" i="0" u="none" strike="noStrike" cap="none">
                <a:solidFill>
                  <a:schemeClr val="dk1"/>
                </a:solidFill>
                <a:latin typeface="Arial"/>
                <a:ea typeface="Arial"/>
                <a:cs typeface="Arial"/>
                <a:sym typeface="Arial"/>
              </a:defRPr>
            </a:lvl5pPr>
            <a:lvl6pPr marL="2743200" marR="0" lvl="5"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6pPr>
            <a:lvl7pPr marL="3200400" marR="0" lvl="6"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7pPr>
            <a:lvl8pPr marL="3657600" marR="0" lvl="7"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8pPr>
            <a:lvl9pPr marL="4114800" marR="0" lvl="8"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9pPr>
          </a:lstStyle>
          <a:p>
            <a:endParaRPr/>
          </a:p>
        </p:txBody>
      </p:sp>
      <p:sp>
        <p:nvSpPr>
          <p:cNvPr id="275" name="Google Shape;275;p42"/>
          <p:cNvSpPr txBox="1">
            <a:spLocks noGrp="1"/>
          </p:cNvSpPr>
          <p:nvPr>
            <p:ph type="body" idx="4"/>
          </p:nvPr>
        </p:nvSpPr>
        <p:spPr>
          <a:xfrm>
            <a:off x="4754880" y="1828800"/>
            <a:ext cx="3931800" cy="2963400"/>
          </a:xfrm>
          <a:prstGeom prst="rect">
            <a:avLst/>
          </a:prstGeom>
          <a:noFill/>
          <a:ln>
            <a:noFill/>
          </a:ln>
        </p:spPr>
        <p:txBody>
          <a:bodyPr spcFirstLastPara="1" wrap="square" lIns="91425" tIns="91425" rIns="91425" bIns="91425" anchor="t" anchorCtr="0"/>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76" name="Google Shape;276;p42"/>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SzPts val="1400"/>
              <a:buNone/>
              <a:defRPr sz="1200">
                <a:solidFill>
                  <a:srgbClr val="FFFFFF"/>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7" name="Google Shape;277;p42"/>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1200">
                <a:solidFill>
                  <a:srgbClr val="FFFFFF"/>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8" name="Google Shape;278;p42"/>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79" name="Google Shape;279;p42"/>
          <p:cNvCxnSpPr/>
          <p:nvPr/>
        </p:nvCxnSpPr>
        <p:spPr>
          <a:xfrm rot="5400000">
            <a:off x="2806394" y="3034230"/>
            <a:ext cx="3531900" cy="900"/>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0"/>
        <p:cNvGrpSpPr/>
        <p:nvPr/>
      </p:nvGrpSpPr>
      <p:grpSpPr>
        <a:xfrm>
          <a:off x="0" y="0"/>
          <a:ext cx="0" cy="0"/>
          <a:chOff x="0" y="0"/>
          <a:chExt cx="0" cy="0"/>
        </a:xfrm>
      </p:grpSpPr>
      <p:sp>
        <p:nvSpPr>
          <p:cNvPr id="281" name="Google Shape;281;p43"/>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82" name="Google Shape;282;p43"/>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SzPts val="1400"/>
              <a:buNone/>
              <a:defRPr sz="1200">
                <a:solidFill>
                  <a:srgbClr val="FFFFFF"/>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3" name="Google Shape;283;p43"/>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1200">
                <a:solidFill>
                  <a:srgbClr val="FFFFFF"/>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4" name="Google Shape;284;p43"/>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37"/>
        <p:cNvGrpSpPr/>
        <p:nvPr/>
      </p:nvGrpSpPr>
      <p:grpSpPr>
        <a:xfrm>
          <a:off x="0" y="0"/>
          <a:ext cx="0" cy="0"/>
          <a:chOff x="0" y="0"/>
          <a:chExt cx="0" cy="0"/>
        </a:xfrm>
      </p:grpSpPr>
      <p:sp>
        <p:nvSpPr>
          <p:cNvPr id="38" name="Google Shape;38;p5"/>
          <p:cNvSpPr txBox="1">
            <a:spLocks noGrp="1"/>
          </p:cNvSpPr>
          <p:nvPr>
            <p:ph type="title"/>
          </p:nvPr>
        </p:nvSpPr>
        <p:spPr>
          <a:xfrm>
            <a:off x="722312" y="1771650"/>
            <a:ext cx="7772400" cy="16503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lt2"/>
              </a:buClr>
              <a:buSzPts val="1400"/>
              <a:buFont typeface="Arial"/>
              <a:buNone/>
              <a:defRPr sz="4800" b="0" i="0" u="none" strike="noStrike" cap="none">
                <a:solidFill>
                  <a:schemeClr val="lt2"/>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 name="Google Shape;39;p5"/>
          <p:cNvSpPr txBox="1">
            <a:spLocks noGrp="1"/>
          </p:cNvSpPr>
          <p:nvPr>
            <p:ph type="body" idx="1"/>
          </p:nvPr>
        </p:nvSpPr>
        <p:spPr>
          <a:xfrm>
            <a:off x="722312" y="3470148"/>
            <a:ext cx="7772400" cy="1125300"/>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480"/>
              </a:spcBef>
              <a:spcAft>
                <a:spcPts val="0"/>
              </a:spcAft>
              <a:buClr>
                <a:schemeClr val="accent1"/>
              </a:buClr>
              <a:buSzPts val="2040"/>
              <a:buFont typeface="Arial"/>
              <a:buNone/>
              <a:defRPr sz="2400" b="0" i="0" u="none" strike="noStrike" cap="none">
                <a:solidFill>
                  <a:schemeClr val="lt2"/>
                </a:solidFill>
                <a:latin typeface="Arial"/>
                <a:ea typeface="Arial"/>
                <a:cs typeface="Arial"/>
                <a:sym typeface="Arial"/>
              </a:defRPr>
            </a:lvl1pPr>
            <a:lvl2pPr marL="914400" marR="0" lvl="1" indent="-228600" algn="l">
              <a:lnSpc>
                <a:spcPct val="100000"/>
              </a:lnSpc>
              <a:spcBef>
                <a:spcPts val="360"/>
              </a:spcBef>
              <a:spcAft>
                <a:spcPts val="0"/>
              </a:spcAft>
              <a:buClr>
                <a:schemeClr val="accent1"/>
              </a:buClr>
              <a:buSzPts val="1700"/>
              <a:buFont typeface="Arial"/>
              <a:buNone/>
              <a:defRPr sz="1800" b="0" i="0" u="none" strike="noStrike" cap="none">
                <a:solidFill>
                  <a:schemeClr val="lt1"/>
                </a:solidFill>
                <a:latin typeface="Arial"/>
                <a:ea typeface="Arial"/>
                <a:cs typeface="Arial"/>
                <a:sym typeface="Arial"/>
              </a:defRPr>
            </a:lvl2pPr>
            <a:lvl3pPr marL="1371600" marR="0" lvl="2" indent="-228600" algn="l">
              <a:lnSpc>
                <a:spcPct val="100000"/>
              </a:lnSpc>
              <a:spcBef>
                <a:spcPts val="320"/>
              </a:spcBef>
              <a:spcAft>
                <a:spcPts val="0"/>
              </a:spcAft>
              <a:buClr>
                <a:schemeClr val="accent1"/>
              </a:buClr>
              <a:buSzPts val="162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100000"/>
              </a:lnSpc>
              <a:spcBef>
                <a:spcPts val="280"/>
              </a:spcBef>
              <a:spcAft>
                <a:spcPts val="0"/>
              </a:spcAft>
              <a:buClr>
                <a:schemeClr val="accent1"/>
              </a:buClr>
              <a:buSzPts val="1600"/>
              <a:buFont typeface="Arial"/>
              <a:buNone/>
              <a:defRPr sz="1400" b="0" i="0" u="none" strike="noStrike" cap="none">
                <a:solidFill>
                  <a:schemeClr val="lt1"/>
                </a:solidFill>
                <a:latin typeface="Arial"/>
                <a:ea typeface="Arial"/>
                <a:cs typeface="Arial"/>
                <a:sym typeface="Arial"/>
              </a:defRPr>
            </a:lvl4pPr>
            <a:lvl5pPr marL="2286000" marR="0" lvl="4" indent="-228600" algn="l">
              <a:lnSpc>
                <a:spcPct val="100000"/>
              </a:lnSpc>
              <a:spcBef>
                <a:spcPts val="280"/>
              </a:spcBef>
              <a:spcAft>
                <a:spcPts val="0"/>
              </a:spcAft>
              <a:buClr>
                <a:schemeClr val="accen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a:lnSpc>
                <a:spcPct val="100000"/>
              </a:lnSpc>
              <a:spcBef>
                <a:spcPts val="280"/>
              </a:spcBef>
              <a:spcAft>
                <a:spcPts val="0"/>
              </a:spcAft>
              <a:buClr>
                <a:schemeClr val="accent1"/>
              </a:buClr>
              <a:buSzPts val="1300"/>
              <a:buFont typeface="Arial"/>
              <a:buNone/>
              <a:defRPr sz="1400" b="0" i="0" u="none" strike="noStrike" cap="none">
                <a:solidFill>
                  <a:schemeClr val="lt1"/>
                </a:solidFill>
                <a:latin typeface="Arial"/>
                <a:ea typeface="Arial"/>
                <a:cs typeface="Arial"/>
                <a:sym typeface="Arial"/>
              </a:defRPr>
            </a:lvl6pPr>
            <a:lvl7pPr marL="3200400" marR="0" lvl="6" indent="-228600" algn="l">
              <a:lnSpc>
                <a:spcPct val="100000"/>
              </a:lnSpc>
              <a:spcBef>
                <a:spcPts val="280"/>
              </a:spcBef>
              <a:spcAft>
                <a:spcPts val="0"/>
              </a:spcAft>
              <a:buClr>
                <a:schemeClr val="accent1"/>
              </a:buClr>
              <a:buSzPts val="1300"/>
              <a:buFont typeface="Arial"/>
              <a:buNone/>
              <a:defRPr sz="1400" b="0" i="0" u="none" strike="noStrike" cap="none">
                <a:solidFill>
                  <a:schemeClr val="lt1"/>
                </a:solidFill>
                <a:latin typeface="Arial"/>
                <a:ea typeface="Arial"/>
                <a:cs typeface="Arial"/>
                <a:sym typeface="Arial"/>
              </a:defRPr>
            </a:lvl7pPr>
            <a:lvl8pPr marL="3657600" marR="0" lvl="7" indent="-228600" algn="l">
              <a:lnSpc>
                <a:spcPct val="100000"/>
              </a:lnSpc>
              <a:spcBef>
                <a:spcPts val="280"/>
              </a:spcBef>
              <a:spcAft>
                <a:spcPts val="0"/>
              </a:spcAft>
              <a:buClr>
                <a:schemeClr val="accent1"/>
              </a:buClr>
              <a:buSzPts val="1300"/>
              <a:buFont typeface="Arial"/>
              <a:buNone/>
              <a:defRPr sz="1400" b="0" i="0" u="none" strike="noStrike" cap="none">
                <a:solidFill>
                  <a:schemeClr val="lt1"/>
                </a:solidFill>
                <a:latin typeface="Arial"/>
                <a:ea typeface="Arial"/>
                <a:cs typeface="Arial"/>
                <a:sym typeface="Arial"/>
              </a:defRPr>
            </a:lvl8pPr>
            <a:lvl9pPr marL="4114800" marR="0" lvl="8" indent="-228600" algn="l">
              <a:lnSpc>
                <a:spcPct val="100000"/>
              </a:lnSpc>
              <a:spcBef>
                <a:spcPts val="280"/>
              </a:spcBef>
              <a:spcAft>
                <a:spcPts val="0"/>
              </a:spcAft>
              <a:buClr>
                <a:schemeClr val="accent1"/>
              </a:buClr>
              <a:buSzPts val="1300"/>
              <a:buFont typeface="Arial"/>
              <a:buNone/>
              <a:defRPr sz="1400" b="0" i="0" u="none" strike="noStrike" cap="none">
                <a:solidFill>
                  <a:schemeClr val="lt1"/>
                </a:solidFill>
                <a:latin typeface="Arial"/>
                <a:ea typeface="Arial"/>
                <a:cs typeface="Arial"/>
                <a:sym typeface="Arial"/>
              </a:defRPr>
            </a:lvl9pPr>
          </a:lstStyle>
          <a:p>
            <a:endParaRPr/>
          </a:p>
        </p:txBody>
      </p:sp>
      <p:sp>
        <p:nvSpPr>
          <p:cNvPr id="40" name="Google Shape;40;p5"/>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2pPr>
            <a:lvl3pPr marR="0" lvl="2"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3pPr>
            <a:lvl4pPr marR="0" lvl="3"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4pPr>
            <a:lvl5pPr marR="0" lvl="4"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5pPr>
            <a:lvl6pPr marR="0" lvl="5"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6pPr>
            <a:lvl7pPr marR="0" lvl="6"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7pPr>
            <a:lvl8pPr marR="0" lvl="7"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8pPr>
            <a:lvl9pPr marR="0" lvl="8"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41" name="Google Shape;41;p5"/>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2pPr>
            <a:lvl3pPr marR="0" lvl="2"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3pPr>
            <a:lvl4pPr marR="0" lvl="3"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4pPr>
            <a:lvl5pPr marR="0" lvl="4"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5pPr>
            <a:lvl6pPr marR="0" lvl="5"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6pPr>
            <a:lvl7pPr marR="0" lvl="6"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7pPr>
            <a:lvl8pPr marR="0" lvl="7"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8pPr>
            <a:lvl9pPr marR="0" lvl="8"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42" name="Google Shape;42;p5"/>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43" name="Google Shape;43;p5"/>
          <p:cNvCxnSpPr/>
          <p:nvPr/>
        </p:nvCxnSpPr>
        <p:spPr>
          <a:xfrm>
            <a:off x="731520" y="3449574"/>
            <a:ext cx="7848600" cy="1200"/>
          </a:xfrm>
          <a:prstGeom prst="straightConnector1">
            <a:avLst/>
          </a:prstGeom>
          <a:noFill/>
          <a:ln w="19050" cap="flat" cmpd="sng">
            <a:solidFill>
              <a:schemeClr val="lt2"/>
            </a:solidFill>
            <a:prstDash val="solid"/>
            <a:round/>
            <a:headEnd type="none" w="sm" len="sm"/>
            <a:tailEnd type="none" w="sm" len="sm"/>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5"/>
        <p:cNvGrpSpPr/>
        <p:nvPr/>
      </p:nvGrpSpPr>
      <p:grpSpPr>
        <a:xfrm>
          <a:off x="0" y="0"/>
          <a:ext cx="0" cy="0"/>
          <a:chOff x="0" y="0"/>
          <a:chExt cx="0" cy="0"/>
        </a:xfrm>
      </p:grpSpPr>
      <p:sp>
        <p:nvSpPr>
          <p:cNvPr id="286" name="Google Shape;286;p44"/>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SzPts val="1400"/>
              <a:buNone/>
              <a:defRPr sz="1200">
                <a:solidFill>
                  <a:srgbClr val="FFFFFF"/>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7" name="Google Shape;287;p44"/>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1200">
                <a:solidFill>
                  <a:srgbClr val="FFFFFF"/>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8" name="Google Shape;288;p44"/>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9"/>
        <p:cNvGrpSpPr/>
        <p:nvPr/>
      </p:nvGrpSpPr>
      <p:grpSpPr>
        <a:xfrm>
          <a:off x="0" y="0"/>
          <a:ext cx="0" cy="0"/>
          <a:chOff x="0" y="0"/>
          <a:chExt cx="0" cy="0"/>
        </a:xfrm>
      </p:grpSpPr>
      <p:sp>
        <p:nvSpPr>
          <p:cNvPr id="290" name="Google Shape;290;p45"/>
          <p:cNvSpPr txBox="1">
            <a:spLocks noGrp="1"/>
          </p:cNvSpPr>
          <p:nvPr>
            <p:ph type="title"/>
          </p:nvPr>
        </p:nvSpPr>
        <p:spPr>
          <a:xfrm>
            <a:off x="457200" y="594060"/>
            <a:ext cx="2139600" cy="9465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dk2"/>
              </a:buClr>
              <a:buSzPts val="1400"/>
              <a:buFont typeface="Arial"/>
              <a:buNone/>
              <a:defRPr sz="24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91" name="Google Shape;291;p45"/>
          <p:cNvSpPr txBox="1">
            <a:spLocks noGrp="1"/>
          </p:cNvSpPr>
          <p:nvPr>
            <p:ph type="body" idx="1"/>
          </p:nvPr>
        </p:nvSpPr>
        <p:spPr>
          <a:xfrm>
            <a:off x="2971800" y="594060"/>
            <a:ext cx="5715000" cy="4183500"/>
          </a:xfrm>
          <a:prstGeom prst="rect">
            <a:avLst/>
          </a:prstGeom>
          <a:noFill/>
          <a:ln>
            <a:noFill/>
          </a:ln>
        </p:spPr>
        <p:txBody>
          <a:bodyPr spcFirstLastPara="1" wrap="square" lIns="91425" tIns="91425" rIns="91425" bIns="91425" anchor="t" anchorCtr="0"/>
          <a:lstStyle>
            <a:lvl1pPr marL="457200" marR="0" lvl="0" indent="-401320" algn="l">
              <a:lnSpc>
                <a:spcPct val="100000"/>
              </a:lnSpc>
              <a:spcBef>
                <a:spcPts val="640"/>
              </a:spcBef>
              <a:spcAft>
                <a:spcPts val="0"/>
              </a:spcAft>
              <a:buClr>
                <a:schemeClr val="accent1"/>
              </a:buClr>
              <a:buSzPts val="2720"/>
              <a:buFont typeface="Arial"/>
              <a:buChar char="•"/>
              <a:defRPr sz="3200" b="0" i="0" u="none" strike="noStrike" cap="none">
                <a:solidFill>
                  <a:schemeClr val="dk1"/>
                </a:solidFill>
                <a:latin typeface="Arial"/>
                <a:ea typeface="Arial"/>
                <a:cs typeface="Arial"/>
                <a:sym typeface="Arial"/>
              </a:defRPr>
            </a:lvl1pPr>
            <a:lvl2pPr marL="914400" marR="0" lvl="1" indent="-379730" algn="l">
              <a:lnSpc>
                <a:spcPct val="100000"/>
              </a:lnSpc>
              <a:spcBef>
                <a:spcPts val="560"/>
              </a:spcBef>
              <a:spcAft>
                <a:spcPts val="0"/>
              </a:spcAft>
              <a:buClr>
                <a:schemeClr val="accent1"/>
              </a:buClr>
              <a:buSzPts val="2380"/>
              <a:buFont typeface="Arial"/>
              <a:buChar char="•"/>
              <a:defRPr sz="2800" b="0" i="0" u="none" strike="noStrike" cap="none">
                <a:solidFill>
                  <a:schemeClr val="dk1"/>
                </a:solidFill>
                <a:latin typeface="Arial"/>
                <a:ea typeface="Arial"/>
                <a:cs typeface="Arial"/>
                <a:sym typeface="Arial"/>
              </a:defRPr>
            </a:lvl2pPr>
            <a:lvl3pPr marL="1371600" marR="0" lvl="2" indent="-365760" algn="l">
              <a:lnSpc>
                <a:spcPct val="100000"/>
              </a:lnSpc>
              <a:spcBef>
                <a:spcPts val="480"/>
              </a:spcBef>
              <a:spcAft>
                <a:spcPts val="0"/>
              </a:spcAft>
              <a:buClr>
                <a:schemeClr val="accent1"/>
              </a:buClr>
              <a:buSzPts val="216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2" name="Google Shape;292;p45"/>
          <p:cNvSpPr txBox="1">
            <a:spLocks noGrp="1"/>
          </p:cNvSpPr>
          <p:nvPr>
            <p:ph type="body" idx="2"/>
          </p:nvPr>
        </p:nvSpPr>
        <p:spPr>
          <a:xfrm>
            <a:off x="457201" y="1597914"/>
            <a:ext cx="2139600" cy="3182700"/>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280"/>
              </a:spcBef>
              <a:spcAft>
                <a:spcPts val="0"/>
              </a:spcAft>
              <a:buClr>
                <a:schemeClr val="accent1"/>
              </a:buClr>
              <a:buSzPts val="2040"/>
              <a:buFont typeface="Arial"/>
              <a:buNone/>
              <a:defRPr sz="1400" b="0" i="0" u="none" strike="noStrike" cap="none">
                <a:solidFill>
                  <a:schemeClr val="dk1"/>
                </a:solidFill>
                <a:latin typeface="Arial"/>
                <a:ea typeface="Arial"/>
                <a:cs typeface="Arial"/>
                <a:sym typeface="Arial"/>
              </a:defRPr>
            </a:lvl1pPr>
            <a:lvl2pPr marL="914400" marR="0" lvl="1" indent="-228600" algn="l">
              <a:lnSpc>
                <a:spcPct val="100000"/>
              </a:lnSpc>
              <a:spcBef>
                <a:spcPts val="240"/>
              </a:spcBef>
              <a:spcAft>
                <a:spcPts val="0"/>
              </a:spcAft>
              <a:buClr>
                <a:schemeClr val="accent1"/>
              </a:buClr>
              <a:buSzPts val="1700"/>
              <a:buFont typeface="Arial"/>
              <a:buNone/>
              <a:defRPr sz="1200" b="0" i="0" u="none" strike="noStrike" cap="none">
                <a:solidFill>
                  <a:schemeClr val="dk1"/>
                </a:solidFill>
                <a:latin typeface="Arial"/>
                <a:ea typeface="Arial"/>
                <a:cs typeface="Arial"/>
                <a:sym typeface="Arial"/>
              </a:defRPr>
            </a:lvl2pPr>
            <a:lvl3pPr marL="1371600" marR="0" lvl="2" indent="-228600" algn="l">
              <a:lnSpc>
                <a:spcPct val="100000"/>
              </a:lnSpc>
              <a:spcBef>
                <a:spcPts val="200"/>
              </a:spcBef>
              <a:spcAft>
                <a:spcPts val="0"/>
              </a:spcAft>
              <a:buClr>
                <a:schemeClr val="accent1"/>
              </a:buClr>
              <a:buSzPts val="1620"/>
              <a:buFont typeface="Arial"/>
              <a:buNone/>
              <a:defRPr sz="1000" b="0" i="0" u="none" strike="noStrike" cap="none">
                <a:solidFill>
                  <a:schemeClr val="dk1"/>
                </a:solidFill>
                <a:latin typeface="Arial"/>
                <a:ea typeface="Arial"/>
                <a:cs typeface="Arial"/>
                <a:sym typeface="Arial"/>
              </a:defRPr>
            </a:lvl3pPr>
            <a:lvl4pPr marL="1828800" marR="0" lvl="3" indent="-228600" algn="l">
              <a:lnSpc>
                <a:spcPct val="100000"/>
              </a:lnSpc>
              <a:spcBef>
                <a:spcPts val="180"/>
              </a:spcBef>
              <a:spcAft>
                <a:spcPts val="0"/>
              </a:spcAft>
              <a:buClr>
                <a:schemeClr val="accent1"/>
              </a:buClr>
              <a:buSzPts val="1600"/>
              <a:buFont typeface="Arial"/>
              <a:buNone/>
              <a:defRPr sz="900" b="0" i="0" u="none" strike="noStrike" cap="none">
                <a:solidFill>
                  <a:schemeClr val="dk1"/>
                </a:solidFill>
                <a:latin typeface="Arial"/>
                <a:ea typeface="Arial"/>
                <a:cs typeface="Arial"/>
                <a:sym typeface="Arial"/>
              </a:defRPr>
            </a:lvl4pPr>
            <a:lvl5pPr marL="2286000" marR="0" lvl="4" indent="-228600" algn="l">
              <a:lnSpc>
                <a:spcPct val="100000"/>
              </a:lnSpc>
              <a:spcBef>
                <a:spcPts val="180"/>
              </a:spcBef>
              <a:spcAft>
                <a:spcPts val="0"/>
              </a:spcAft>
              <a:buClr>
                <a:schemeClr val="accent1"/>
              </a:buClr>
              <a:buSzPts val="1400"/>
              <a:buFont typeface="Arial"/>
              <a:buNone/>
              <a:defRPr sz="900" b="0" i="0" u="none" strike="noStrike" cap="none">
                <a:solidFill>
                  <a:schemeClr val="dk1"/>
                </a:solidFill>
                <a:latin typeface="Arial"/>
                <a:ea typeface="Arial"/>
                <a:cs typeface="Arial"/>
                <a:sym typeface="Arial"/>
              </a:defRPr>
            </a:lvl5pPr>
            <a:lvl6pPr marL="2743200" marR="0" lvl="5"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6pPr>
            <a:lvl7pPr marL="3200400" marR="0" lvl="6"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7pPr>
            <a:lvl8pPr marL="3657600" marR="0" lvl="7"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8pPr>
            <a:lvl9pPr marL="4114800" marR="0" lvl="8"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9pPr>
          </a:lstStyle>
          <a:p>
            <a:endParaRPr/>
          </a:p>
        </p:txBody>
      </p:sp>
      <p:sp>
        <p:nvSpPr>
          <p:cNvPr id="293" name="Google Shape;293;p45"/>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SzPts val="1400"/>
              <a:buNone/>
              <a:defRPr sz="1200">
                <a:solidFill>
                  <a:srgbClr val="FFFFFF"/>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4" name="Google Shape;294;p45"/>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1200">
                <a:solidFill>
                  <a:srgbClr val="FFFFFF"/>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5" name="Google Shape;295;p45"/>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96" name="Google Shape;296;p45"/>
          <p:cNvCxnSpPr/>
          <p:nvPr/>
        </p:nvCxnSpPr>
        <p:spPr>
          <a:xfrm rot="5400000">
            <a:off x="684098" y="2685060"/>
            <a:ext cx="4183500" cy="1500"/>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7"/>
        <p:cNvGrpSpPr/>
        <p:nvPr/>
      </p:nvGrpSpPr>
      <p:grpSpPr>
        <a:xfrm>
          <a:off x="0" y="0"/>
          <a:ext cx="0" cy="0"/>
          <a:chOff x="0" y="0"/>
          <a:chExt cx="0" cy="0"/>
        </a:xfrm>
      </p:grpSpPr>
      <p:sp>
        <p:nvSpPr>
          <p:cNvPr id="298" name="Google Shape;298;p46"/>
          <p:cNvSpPr txBox="1">
            <a:spLocks noGrp="1"/>
          </p:cNvSpPr>
          <p:nvPr>
            <p:ph type="title"/>
          </p:nvPr>
        </p:nvSpPr>
        <p:spPr>
          <a:xfrm>
            <a:off x="457200" y="594360"/>
            <a:ext cx="2142600" cy="9486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dk2"/>
              </a:buClr>
              <a:buSzPts val="1400"/>
              <a:buFont typeface="Arial"/>
              <a:buNone/>
              <a:defRPr sz="24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99" name="Google Shape;299;p46"/>
          <p:cNvSpPr>
            <a:spLocks noGrp="1"/>
          </p:cNvSpPr>
          <p:nvPr>
            <p:ph type="pic" idx="2"/>
          </p:nvPr>
        </p:nvSpPr>
        <p:spPr>
          <a:xfrm>
            <a:off x="2858610" y="628651"/>
            <a:ext cx="5904300" cy="4125300"/>
          </a:xfrm>
          <a:prstGeom prst="rect">
            <a:avLst/>
          </a:prstGeom>
          <a:solidFill>
            <a:schemeClr val="lt2"/>
          </a:solidFill>
          <a:ln w="76200" cap="flat" cmpd="sng">
            <a:solidFill>
              <a:srgbClr val="FFFFFF"/>
            </a:solidFill>
            <a:prstDash val="solid"/>
            <a:miter lim="8000"/>
            <a:headEnd type="none" w="sm" len="sm"/>
            <a:tailEnd type="none" w="sm" len="sm"/>
          </a:ln>
          <a:effectLst>
            <a:outerShdw blurRad="50800" dist="12700" dir="5400000" algn="t" rotWithShape="0">
              <a:srgbClr val="000000">
                <a:alpha val="58431"/>
              </a:srgbClr>
            </a:outerShdw>
          </a:effectLst>
        </p:spPr>
        <p:txBody>
          <a:bodyPr spcFirstLastPara="1" wrap="square" lIns="91425" tIns="91425" rIns="91425" bIns="91425" anchor="t" anchorCtr="0"/>
          <a:lstStyle>
            <a:lvl1pPr marR="0" lvl="0" algn="l" rtl="0">
              <a:lnSpc>
                <a:spcPct val="100000"/>
              </a:lnSpc>
              <a:spcBef>
                <a:spcPts val="640"/>
              </a:spcBef>
              <a:spcAft>
                <a:spcPts val="0"/>
              </a:spcAft>
              <a:buClr>
                <a:schemeClr val="accent1"/>
              </a:buClr>
              <a:buSzPts val="1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accent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accent1"/>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300" name="Google Shape;300;p46"/>
          <p:cNvSpPr txBox="1">
            <a:spLocks noGrp="1"/>
          </p:cNvSpPr>
          <p:nvPr>
            <p:ph type="body" idx="1"/>
          </p:nvPr>
        </p:nvSpPr>
        <p:spPr>
          <a:xfrm>
            <a:off x="457200" y="1600200"/>
            <a:ext cx="2139600" cy="3182100"/>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280"/>
              </a:spcBef>
              <a:spcAft>
                <a:spcPts val="0"/>
              </a:spcAft>
              <a:buClr>
                <a:schemeClr val="accent1"/>
              </a:buClr>
              <a:buSzPts val="2040"/>
              <a:buFont typeface="Arial"/>
              <a:buNone/>
              <a:defRPr sz="1400" b="0" i="0" u="none" strike="noStrike" cap="none">
                <a:solidFill>
                  <a:schemeClr val="dk1"/>
                </a:solidFill>
                <a:latin typeface="Arial"/>
                <a:ea typeface="Arial"/>
                <a:cs typeface="Arial"/>
                <a:sym typeface="Arial"/>
              </a:defRPr>
            </a:lvl1pPr>
            <a:lvl2pPr marL="914400" marR="0" lvl="1" indent="-228600" algn="l">
              <a:lnSpc>
                <a:spcPct val="100000"/>
              </a:lnSpc>
              <a:spcBef>
                <a:spcPts val="240"/>
              </a:spcBef>
              <a:spcAft>
                <a:spcPts val="0"/>
              </a:spcAft>
              <a:buClr>
                <a:schemeClr val="accent1"/>
              </a:buClr>
              <a:buSzPts val="1700"/>
              <a:buFont typeface="Arial"/>
              <a:buNone/>
              <a:defRPr sz="1200" b="0" i="0" u="none" strike="noStrike" cap="none">
                <a:solidFill>
                  <a:schemeClr val="dk1"/>
                </a:solidFill>
                <a:latin typeface="Arial"/>
                <a:ea typeface="Arial"/>
                <a:cs typeface="Arial"/>
                <a:sym typeface="Arial"/>
              </a:defRPr>
            </a:lvl2pPr>
            <a:lvl3pPr marL="1371600" marR="0" lvl="2" indent="-228600" algn="l">
              <a:lnSpc>
                <a:spcPct val="100000"/>
              </a:lnSpc>
              <a:spcBef>
                <a:spcPts val="200"/>
              </a:spcBef>
              <a:spcAft>
                <a:spcPts val="0"/>
              </a:spcAft>
              <a:buClr>
                <a:schemeClr val="accent1"/>
              </a:buClr>
              <a:buSzPts val="1620"/>
              <a:buFont typeface="Arial"/>
              <a:buNone/>
              <a:defRPr sz="1000" b="0" i="0" u="none" strike="noStrike" cap="none">
                <a:solidFill>
                  <a:schemeClr val="dk1"/>
                </a:solidFill>
                <a:latin typeface="Arial"/>
                <a:ea typeface="Arial"/>
                <a:cs typeface="Arial"/>
                <a:sym typeface="Arial"/>
              </a:defRPr>
            </a:lvl3pPr>
            <a:lvl4pPr marL="1828800" marR="0" lvl="3" indent="-228600" algn="l">
              <a:lnSpc>
                <a:spcPct val="100000"/>
              </a:lnSpc>
              <a:spcBef>
                <a:spcPts val="180"/>
              </a:spcBef>
              <a:spcAft>
                <a:spcPts val="0"/>
              </a:spcAft>
              <a:buClr>
                <a:schemeClr val="accent1"/>
              </a:buClr>
              <a:buSzPts val="1600"/>
              <a:buFont typeface="Arial"/>
              <a:buNone/>
              <a:defRPr sz="900" b="0" i="0" u="none" strike="noStrike" cap="none">
                <a:solidFill>
                  <a:schemeClr val="dk1"/>
                </a:solidFill>
                <a:latin typeface="Arial"/>
                <a:ea typeface="Arial"/>
                <a:cs typeface="Arial"/>
                <a:sym typeface="Arial"/>
              </a:defRPr>
            </a:lvl4pPr>
            <a:lvl5pPr marL="2286000" marR="0" lvl="4" indent="-228600" algn="l">
              <a:lnSpc>
                <a:spcPct val="100000"/>
              </a:lnSpc>
              <a:spcBef>
                <a:spcPts val="180"/>
              </a:spcBef>
              <a:spcAft>
                <a:spcPts val="0"/>
              </a:spcAft>
              <a:buClr>
                <a:schemeClr val="accent1"/>
              </a:buClr>
              <a:buSzPts val="1400"/>
              <a:buFont typeface="Arial"/>
              <a:buNone/>
              <a:defRPr sz="900" b="0" i="0" u="none" strike="noStrike" cap="none">
                <a:solidFill>
                  <a:schemeClr val="dk1"/>
                </a:solidFill>
                <a:latin typeface="Arial"/>
                <a:ea typeface="Arial"/>
                <a:cs typeface="Arial"/>
                <a:sym typeface="Arial"/>
              </a:defRPr>
            </a:lvl5pPr>
            <a:lvl6pPr marL="2743200" marR="0" lvl="5"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6pPr>
            <a:lvl7pPr marL="3200400" marR="0" lvl="6"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7pPr>
            <a:lvl8pPr marL="3657600" marR="0" lvl="7"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8pPr>
            <a:lvl9pPr marL="4114800" marR="0" lvl="8"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9pPr>
          </a:lstStyle>
          <a:p>
            <a:endParaRPr/>
          </a:p>
        </p:txBody>
      </p:sp>
      <p:sp>
        <p:nvSpPr>
          <p:cNvPr id="301" name="Google Shape;301;p46"/>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SzPts val="1400"/>
              <a:buNone/>
              <a:defRPr sz="1200">
                <a:solidFill>
                  <a:srgbClr val="FFFFFF"/>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2" name="Google Shape;302;p46"/>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1200">
                <a:solidFill>
                  <a:srgbClr val="FFFFFF"/>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3" name="Google Shape;303;p46"/>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4"/>
        <p:cNvGrpSpPr/>
        <p:nvPr/>
      </p:nvGrpSpPr>
      <p:grpSpPr>
        <a:xfrm>
          <a:off x="0" y="0"/>
          <a:ext cx="0" cy="0"/>
          <a:chOff x="0" y="0"/>
          <a:chExt cx="0" cy="0"/>
        </a:xfrm>
      </p:grpSpPr>
      <p:sp>
        <p:nvSpPr>
          <p:cNvPr id="305" name="Google Shape;305;p47"/>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06" name="Google Shape;306;p47"/>
          <p:cNvSpPr txBox="1">
            <a:spLocks noGrp="1"/>
          </p:cNvSpPr>
          <p:nvPr>
            <p:ph type="body" idx="1"/>
          </p:nvPr>
        </p:nvSpPr>
        <p:spPr>
          <a:xfrm rot="5400000">
            <a:off x="2743200" y="-1085850"/>
            <a:ext cx="3657600" cy="8229600"/>
          </a:xfrm>
          <a:prstGeom prst="rect">
            <a:avLst/>
          </a:prstGeom>
          <a:noFill/>
          <a:ln>
            <a:noFill/>
          </a:ln>
        </p:spPr>
        <p:txBody>
          <a:bodyPr spcFirstLastPara="1" wrap="square" lIns="91425" tIns="91425" rIns="91425" bIns="91425" anchor="t" anchorCtr="0"/>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307" name="Google Shape;307;p47"/>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SzPts val="1400"/>
              <a:buNone/>
              <a:defRPr sz="1200">
                <a:solidFill>
                  <a:srgbClr val="FFFFFF"/>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8" name="Google Shape;308;p47"/>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1200">
                <a:solidFill>
                  <a:srgbClr val="FFFFFF"/>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9" name="Google Shape;309;p47"/>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10"/>
        <p:cNvGrpSpPr/>
        <p:nvPr/>
      </p:nvGrpSpPr>
      <p:grpSpPr>
        <a:xfrm>
          <a:off x="0" y="0"/>
          <a:ext cx="0" cy="0"/>
          <a:chOff x="0" y="0"/>
          <a:chExt cx="0" cy="0"/>
        </a:xfrm>
      </p:grpSpPr>
      <p:sp>
        <p:nvSpPr>
          <p:cNvPr id="311" name="Google Shape;311;p48"/>
          <p:cNvSpPr txBox="1">
            <a:spLocks noGrp="1"/>
          </p:cNvSpPr>
          <p:nvPr>
            <p:ph type="title"/>
          </p:nvPr>
        </p:nvSpPr>
        <p:spPr>
          <a:xfrm rot="5400000">
            <a:off x="5457900" y="1628700"/>
            <a:ext cx="4400400" cy="20574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12" name="Google Shape;312;p48"/>
          <p:cNvSpPr txBox="1">
            <a:spLocks noGrp="1"/>
          </p:cNvSpPr>
          <p:nvPr>
            <p:ph type="body" idx="1"/>
          </p:nvPr>
        </p:nvSpPr>
        <p:spPr>
          <a:xfrm rot="5400000">
            <a:off x="1266900" y="-352500"/>
            <a:ext cx="4400400" cy="6019800"/>
          </a:xfrm>
          <a:prstGeom prst="rect">
            <a:avLst/>
          </a:prstGeom>
          <a:noFill/>
          <a:ln>
            <a:noFill/>
          </a:ln>
        </p:spPr>
        <p:txBody>
          <a:bodyPr spcFirstLastPara="1" wrap="square" lIns="91425" tIns="91425" rIns="91425" bIns="91425" anchor="t" anchorCtr="0"/>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313" name="Google Shape;313;p48"/>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SzPts val="1400"/>
              <a:buNone/>
              <a:defRPr sz="1200">
                <a:solidFill>
                  <a:srgbClr val="FFFFFF"/>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4" name="Google Shape;314;p48"/>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1200">
                <a:solidFill>
                  <a:srgbClr val="FFFFFF"/>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5" name="Google Shape;315;p48"/>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324"/>
        <p:cNvGrpSpPr/>
        <p:nvPr/>
      </p:nvGrpSpPr>
      <p:grpSpPr>
        <a:xfrm>
          <a:off x="0" y="0"/>
          <a:ext cx="0" cy="0"/>
          <a:chOff x="0" y="0"/>
          <a:chExt cx="0" cy="0"/>
        </a:xfrm>
      </p:grpSpPr>
      <p:sp>
        <p:nvSpPr>
          <p:cNvPr id="325" name="Google Shape;325;p50"/>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326" name="Google Shape;326;p50"/>
          <p:cNvSpPr txBox="1">
            <a:spLocks noGrp="1"/>
          </p:cNvSpPr>
          <p:nvPr>
            <p:ph type="body" idx="1"/>
          </p:nvPr>
        </p:nvSpPr>
        <p:spPr>
          <a:xfrm>
            <a:off x="457200" y="1200150"/>
            <a:ext cx="8229600" cy="3657600"/>
          </a:xfrm>
          <a:prstGeom prst="rect">
            <a:avLst/>
          </a:prstGeom>
          <a:noFill/>
          <a:ln>
            <a:noFill/>
          </a:ln>
        </p:spPr>
        <p:txBody>
          <a:bodyPr spcFirstLastPara="1" wrap="square" lIns="91425" tIns="91425" rIns="91425" bIns="91425" anchor="t" anchorCtr="0"/>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327" name="Google Shape;327;p50"/>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28" name="Google Shape;328;p50"/>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29" name="Google Shape;329;p50"/>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0"/>
        <p:cNvGrpSpPr/>
        <p:nvPr/>
      </p:nvGrpSpPr>
      <p:grpSpPr>
        <a:xfrm>
          <a:off x="0" y="0"/>
          <a:ext cx="0" cy="0"/>
          <a:chOff x="0" y="0"/>
          <a:chExt cx="0" cy="0"/>
        </a:xfrm>
      </p:grpSpPr>
      <p:sp>
        <p:nvSpPr>
          <p:cNvPr id="331" name="Google Shape;331;p51"/>
          <p:cNvSpPr txBox="1">
            <a:spLocks noGrp="1"/>
          </p:cNvSpPr>
          <p:nvPr>
            <p:ph type="ctrTitle"/>
          </p:nvPr>
        </p:nvSpPr>
        <p:spPr>
          <a:xfrm>
            <a:off x="685800" y="1028700"/>
            <a:ext cx="7848600" cy="14454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dk2"/>
              </a:buClr>
              <a:buSzPts val="1400"/>
              <a:buFont typeface="Arial"/>
              <a:buNone/>
              <a:defRPr sz="54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332" name="Google Shape;332;p51"/>
          <p:cNvSpPr txBox="1">
            <a:spLocks noGrp="1"/>
          </p:cNvSpPr>
          <p:nvPr>
            <p:ph type="subTitle" idx="1"/>
          </p:nvPr>
        </p:nvSpPr>
        <p:spPr>
          <a:xfrm>
            <a:off x="685800" y="2628900"/>
            <a:ext cx="6400800" cy="1314600"/>
          </a:xfrm>
          <a:prstGeom prst="rect">
            <a:avLst/>
          </a:prstGeom>
          <a:noFill/>
          <a:ln>
            <a:noFill/>
          </a:ln>
        </p:spPr>
        <p:txBody>
          <a:bodyPr spcFirstLastPara="1" wrap="square" lIns="91425" tIns="91425" rIns="91425" bIns="91425" anchor="t" anchorCtr="0"/>
          <a:lstStyle>
            <a:lvl1pPr marR="0" lvl="0" algn="l">
              <a:lnSpc>
                <a:spcPct val="100000"/>
              </a:lnSpc>
              <a:spcBef>
                <a:spcPts val="480"/>
              </a:spcBef>
              <a:spcAft>
                <a:spcPts val="0"/>
              </a:spcAft>
              <a:buClr>
                <a:schemeClr val="accent1"/>
              </a:buClr>
              <a:buSzPts val="2040"/>
              <a:buFont typeface="Arial"/>
              <a:buNone/>
              <a:defRPr sz="2400" b="0" i="0" u="none" strike="noStrike" cap="none">
                <a:solidFill>
                  <a:srgbClr val="3F3F3F"/>
                </a:solidFill>
                <a:latin typeface="Arial"/>
                <a:ea typeface="Arial"/>
                <a:cs typeface="Arial"/>
                <a:sym typeface="Arial"/>
              </a:defRPr>
            </a:lvl1pPr>
            <a:lvl2pPr marR="0" lvl="1" algn="ctr">
              <a:lnSpc>
                <a:spcPct val="100000"/>
              </a:lnSpc>
              <a:spcBef>
                <a:spcPts val="400"/>
              </a:spcBef>
              <a:spcAft>
                <a:spcPts val="0"/>
              </a:spcAft>
              <a:buClr>
                <a:schemeClr val="accent1"/>
              </a:buClr>
              <a:buSzPts val="1700"/>
              <a:buFont typeface="Arial"/>
              <a:buNone/>
              <a:defRPr sz="2000" b="0" i="0" u="none" strike="noStrike" cap="none">
                <a:solidFill>
                  <a:srgbClr val="888888"/>
                </a:solidFill>
                <a:latin typeface="Arial"/>
                <a:ea typeface="Arial"/>
                <a:cs typeface="Arial"/>
                <a:sym typeface="Arial"/>
              </a:defRPr>
            </a:lvl2pPr>
            <a:lvl3pPr marR="0" lvl="2" algn="ctr">
              <a:lnSpc>
                <a:spcPct val="100000"/>
              </a:lnSpc>
              <a:spcBef>
                <a:spcPts val="360"/>
              </a:spcBef>
              <a:spcAft>
                <a:spcPts val="0"/>
              </a:spcAft>
              <a:buClr>
                <a:schemeClr val="accent1"/>
              </a:buClr>
              <a:buSzPts val="1620"/>
              <a:buFont typeface="Arial"/>
              <a:buNone/>
              <a:defRPr sz="1800" b="0" i="0" u="none" strike="noStrike" cap="none">
                <a:solidFill>
                  <a:srgbClr val="888888"/>
                </a:solidFill>
                <a:latin typeface="Arial"/>
                <a:ea typeface="Arial"/>
                <a:cs typeface="Arial"/>
                <a:sym typeface="Arial"/>
              </a:defRPr>
            </a:lvl3pPr>
            <a:lvl4pPr marR="0" lvl="3" algn="ctr">
              <a:lnSpc>
                <a:spcPct val="100000"/>
              </a:lnSpc>
              <a:spcBef>
                <a:spcPts val="320"/>
              </a:spcBef>
              <a:spcAft>
                <a:spcPts val="0"/>
              </a:spcAft>
              <a:buClr>
                <a:schemeClr val="accent1"/>
              </a:buClr>
              <a:buSzPts val="1600"/>
              <a:buFont typeface="Arial"/>
              <a:buNone/>
              <a:defRPr sz="1600" b="0" i="0" u="none" strike="noStrike" cap="none">
                <a:solidFill>
                  <a:srgbClr val="888888"/>
                </a:solidFill>
                <a:latin typeface="Arial"/>
                <a:ea typeface="Arial"/>
                <a:cs typeface="Arial"/>
                <a:sym typeface="Arial"/>
              </a:defRPr>
            </a:lvl4pPr>
            <a:lvl5pPr marR="0" lvl="4" algn="ctr">
              <a:lnSpc>
                <a:spcPct val="100000"/>
              </a:lnSpc>
              <a:spcBef>
                <a:spcPts val="280"/>
              </a:spcBef>
              <a:spcAft>
                <a:spcPts val="0"/>
              </a:spcAft>
              <a:buClr>
                <a:schemeClr val="accent1"/>
              </a:buClr>
              <a:buSzPts val="1400"/>
              <a:buFont typeface="Arial"/>
              <a:buNone/>
              <a:defRPr sz="1400" b="0" i="0" u="none" strike="noStrike" cap="none">
                <a:solidFill>
                  <a:srgbClr val="888888"/>
                </a:solidFill>
                <a:latin typeface="Arial"/>
                <a:ea typeface="Arial"/>
                <a:cs typeface="Arial"/>
                <a:sym typeface="Arial"/>
              </a:defRPr>
            </a:lvl5pPr>
            <a:lvl6pPr marR="0" lvl="5" algn="ctr">
              <a:lnSpc>
                <a:spcPct val="100000"/>
              </a:lnSpc>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6pPr>
            <a:lvl7pPr marR="0" lvl="6" algn="ctr">
              <a:lnSpc>
                <a:spcPct val="100000"/>
              </a:lnSpc>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7pPr>
            <a:lvl8pPr marR="0" lvl="7" algn="ctr">
              <a:lnSpc>
                <a:spcPct val="100000"/>
              </a:lnSpc>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8pPr>
            <a:lvl9pPr marR="0" lvl="8" algn="ctr">
              <a:lnSpc>
                <a:spcPct val="100000"/>
              </a:lnSpc>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9pPr>
          </a:lstStyle>
          <a:p>
            <a:endParaRPr/>
          </a:p>
        </p:txBody>
      </p:sp>
      <p:sp>
        <p:nvSpPr>
          <p:cNvPr id="333" name="Google Shape;333;p51"/>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34" name="Google Shape;334;p51"/>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35" name="Google Shape;335;p51"/>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336" name="Google Shape;336;p51"/>
          <p:cNvCxnSpPr/>
          <p:nvPr/>
        </p:nvCxnSpPr>
        <p:spPr>
          <a:xfrm>
            <a:off x="685800" y="2548889"/>
            <a:ext cx="7848600" cy="1200"/>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7"/>
        <p:cNvGrpSpPr/>
        <p:nvPr/>
      </p:nvGrpSpPr>
      <p:grpSpPr>
        <a:xfrm>
          <a:off x="0" y="0"/>
          <a:ext cx="0" cy="0"/>
          <a:chOff x="0" y="0"/>
          <a:chExt cx="0" cy="0"/>
        </a:xfrm>
      </p:grpSpPr>
      <p:sp>
        <p:nvSpPr>
          <p:cNvPr id="338" name="Google Shape;338;p52"/>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39" name="Google Shape;339;p52"/>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40" name="Google Shape;340;p52"/>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341"/>
        <p:cNvGrpSpPr/>
        <p:nvPr/>
      </p:nvGrpSpPr>
      <p:grpSpPr>
        <a:xfrm>
          <a:off x="0" y="0"/>
          <a:ext cx="0" cy="0"/>
          <a:chOff x="0" y="0"/>
          <a:chExt cx="0" cy="0"/>
        </a:xfrm>
      </p:grpSpPr>
      <p:sp>
        <p:nvSpPr>
          <p:cNvPr id="342" name="Google Shape;342;p53"/>
          <p:cNvSpPr txBox="1">
            <a:spLocks noGrp="1"/>
          </p:cNvSpPr>
          <p:nvPr>
            <p:ph type="title"/>
          </p:nvPr>
        </p:nvSpPr>
        <p:spPr>
          <a:xfrm>
            <a:off x="722312" y="1771650"/>
            <a:ext cx="7772400" cy="16503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lt2"/>
              </a:buClr>
              <a:buSzPts val="1400"/>
              <a:buFont typeface="Arial"/>
              <a:buNone/>
              <a:defRPr sz="4800" b="0" i="0" u="none" strike="noStrike" cap="none">
                <a:solidFill>
                  <a:schemeClr val="lt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343" name="Google Shape;343;p53"/>
          <p:cNvSpPr txBox="1">
            <a:spLocks noGrp="1"/>
          </p:cNvSpPr>
          <p:nvPr>
            <p:ph type="body" idx="1"/>
          </p:nvPr>
        </p:nvSpPr>
        <p:spPr>
          <a:xfrm>
            <a:off x="722312" y="3470148"/>
            <a:ext cx="7772400" cy="1125300"/>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480"/>
              </a:spcBef>
              <a:spcAft>
                <a:spcPts val="0"/>
              </a:spcAft>
              <a:buClr>
                <a:schemeClr val="accent1"/>
              </a:buClr>
              <a:buSzPts val="2040"/>
              <a:buFont typeface="Arial"/>
              <a:buNone/>
              <a:defRPr sz="2400" b="0" i="0" u="none" strike="noStrike" cap="none">
                <a:solidFill>
                  <a:schemeClr val="lt2"/>
                </a:solidFill>
                <a:latin typeface="Arial"/>
                <a:ea typeface="Arial"/>
                <a:cs typeface="Arial"/>
                <a:sym typeface="Arial"/>
              </a:defRPr>
            </a:lvl1pPr>
            <a:lvl2pPr marL="914400" marR="0" lvl="1" indent="-228600" algn="l">
              <a:lnSpc>
                <a:spcPct val="100000"/>
              </a:lnSpc>
              <a:spcBef>
                <a:spcPts val="360"/>
              </a:spcBef>
              <a:spcAft>
                <a:spcPts val="0"/>
              </a:spcAft>
              <a:buClr>
                <a:schemeClr val="accent1"/>
              </a:buClr>
              <a:buSzPts val="1700"/>
              <a:buFont typeface="Arial"/>
              <a:buNone/>
              <a:defRPr sz="1800" b="0" i="0" u="none" strike="noStrike" cap="none">
                <a:solidFill>
                  <a:schemeClr val="lt1"/>
                </a:solidFill>
                <a:latin typeface="Arial"/>
                <a:ea typeface="Arial"/>
                <a:cs typeface="Arial"/>
                <a:sym typeface="Arial"/>
              </a:defRPr>
            </a:lvl2pPr>
            <a:lvl3pPr marL="1371600" marR="0" lvl="2" indent="-228600" algn="l">
              <a:lnSpc>
                <a:spcPct val="100000"/>
              </a:lnSpc>
              <a:spcBef>
                <a:spcPts val="320"/>
              </a:spcBef>
              <a:spcAft>
                <a:spcPts val="0"/>
              </a:spcAft>
              <a:buClr>
                <a:schemeClr val="accent1"/>
              </a:buClr>
              <a:buSzPts val="162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100000"/>
              </a:lnSpc>
              <a:spcBef>
                <a:spcPts val="280"/>
              </a:spcBef>
              <a:spcAft>
                <a:spcPts val="0"/>
              </a:spcAft>
              <a:buClr>
                <a:schemeClr val="accent1"/>
              </a:buClr>
              <a:buSzPts val="1600"/>
              <a:buFont typeface="Arial"/>
              <a:buNone/>
              <a:defRPr sz="1400" b="0" i="0" u="none" strike="noStrike" cap="none">
                <a:solidFill>
                  <a:schemeClr val="lt1"/>
                </a:solidFill>
                <a:latin typeface="Arial"/>
                <a:ea typeface="Arial"/>
                <a:cs typeface="Arial"/>
                <a:sym typeface="Arial"/>
              </a:defRPr>
            </a:lvl4pPr>
            <a:lvl5pPr marL="2286000" marR="0" lvl="4" indent="-228600" algn="l">
              <a:lnSpc>
                <a:spcPct val="100000"/>
              </a:lnSpc>
              <a:spcBef>
                <a:spcPts val="280"/>
              </a:spcBef>
              <a:spcAft>
                <a:spcPts val="0"/>
              </a:spcAft>
              <a:buClr>
                <a:schemeClr val="accen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a:lnSpc>
                <a:spcPct val="100000"/>
              </a:lnSpc>
              <a:spcBef>
                <a:spcPts val="280"/>
              </a:spcBef>
              <a:spcAft>
                <a:spcPts val="0"/>
              </a:spcAft>
              <a:buClr>
                <a:schemeClr val="accent1"/>
              </a:buClr>
              <a:buSzPts val="1300"/>
              <a:buFont typeface="Arial"/>
              <a:buNone/>
              <a:defRPr sz="1400" b="0" i="0" u="none" strike="noStrike" cap="none">
                <a:solidFill>
                  <a:schemeClr val="lt1"/>
                </a:solidFill>
                <a:latin typeface="Arial"/>
                <a:ea typeface="Arial"/>
                <a:cs typeface="Arial"/>
                <a:sym typeface="Arial"/>
              </a:defRPr>
            </a:lvl6pPr>
            <a:lvl7pPr marL="3200400" marR="0" lvl="6" indent="-228600" algn="l">
              <a:lnSpc>
                <a:spcPct val="100000"/>
              </a:lnSpc>
              <a:spcBef>
                <a:spcPts val="280"/>
              </a:spcBef>
              <a:spcAft>
                <a:spcPts val="0"/>
              </a:spcAft>
              <a:buClr>
                <a:schemeClr val="accent1"/>
              </a:buClr>
              <a:buSzPts val="1300"/>
              <a:buFont typeface="Arial"/>
              <a:buNone/>
              <a:defRPr sz="1400" b="0" i="0" u="none" strike="noStrike" cap="none">
                <a:solidFill>
                  <a:schemeClr val="lt1"/>
                </a:solidFill>
                <a:latin typeface="Arial"/>
                <a:ea typeface="Arial"/>
                <a:cs typeface="Arial"/>
                <a:sym typeface="Arial"/>
              </a:defRPr>
            </a:lvl7pPr>
            <a:lvl8pPr marL="3657600" marR="0" lvl="7" indent="-228600" algn="l">
              <a:lnSpc>
                <a:spcPct val="100000"/>
              </a:lnSpc>
              <a:spcBef>
                <a:spcPts val="280"/>
              </a:spcBef>
              <a:spcAft>
                <a:spcPts val="0"/>
              </a:spcAft>
              <a:buClr>
                <a:schemeClr val="accent1"/>
              </a:buClr>
              <a:buSzPts val="1300"/>
              <a:buFont typeface="Arial"/>
              <a:buNone/>
              <a:defRPr sz="1400" b="0" i="0" u="none" strike="noStrike" cap="none">
                <a:solidFill>
                  <a:schemeClr val="lt1"/>
                </a:solidFill>
                <a:latin typeface="Arial"/>
                <a:ea typeface="Arial"/>
                <a:cs typeface="Arial"/>
                <a:sym typeface="Arial"/>
              </a:defRPr>
            </a:lvl8pPr>
            <a:lvl9pPr marL="4114800" marR="0" lvl="8" indent="-228600" algn="l">
              <a:lnSpc>
                <a:spcPct val="100000"/>
              </a:lnSpc>
              <a:spcBef>
                <a:spcPts val="280"/>
              </a:spcBef>
              <a:spcAft>
                <a:spcPts val="0"/>
              </a:spcAft>
              <a:buClr>
                <a:schemeClr val="accent1"/>
              </a:buClr>
              <a:buSzPts val="1300"/>
              <a:buFont typeface="Arial"/>
              <a:buNone/>
              <a:defRPr sz="1400" b="0" i="0" u="none" strike="noStrike" cap="none">
                <a:solidFill>
                  <a:schemeClr val="lt1"/>
                </a:solidFill>
                <a:latin typeface="Arial"/>
                <a:ea typeface="Arial"/>
                <a:cs typeface="Arial"/>
                <a:sym typeface="Arial"/>
              </a:defRPr>
            </a:lvl9pPr>
          </a:lstStyle>
          <a:p>
            <a:endParaRPr/>
          </a:p>
        </p:txBody>
      </p:sp>
      <p:sp>
        <p:nvSpPr>
          <p:cNvPr id="344" name="Google Shape;344;p53"/>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2pPr>
            <a:lvl3pPr marR="0" lvl="2"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3pPr>
            <a:lvl4pPr marR="0" lvl="3"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4pPr>
            <a:lvl5pPr marR="0" lvl="4"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5pPr>
            <a:lvl6pPr marR="0" lvl="5"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6pPr>
            <a:lvl7pPr marR="0" lvl="6"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7pPr>
            <a:lvl8pPr marR="0" lvl="7"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8pPr>
            <a:lvl9pPr marR="0" lvl="8"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345" name="Google Shape;345;p53"/>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2pPr>
            <a:lvl3pPr marR="0" lvl="2"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3pPr>
            <a:lvl4pPr marR="0" lvl="3"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4pPr>
            <a:lvl5pPr marR="0" lvl="4"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5pPr>
            <a:lvl6pPr marR="0" lvl="5"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6pPr>
            <a:lvl7pPr marR="0" lvl="6"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7pPr>
            <a:lvl8pPr marR="0" lvl="7"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8pPr>
            <a:lvl9pPr marR="0" lvl="8"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346" name="Google Shape;346;p53"/>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347" name="Google Shape;347;p53"/>
          <p:cNvCxnSpPr/>
          <p:nvPr/>
        </p:nvCxnSpPr>
        <p:spPr>
          <a:xfrm>
            <a:off x="731520" y="3449574"/>
            <a:ext cx="7848600" cy="1200"/>
          </a:xfrm>
          <a:prstGeom prst="straightConnector1">
            <a:avLst/>
          </a:prstGeom>
          <a:noFill/>
          <a:ln w="19050" cap="flat" cmpd="sng">
            <a:solidFill>
              <a:schemeClr val="lt2"/>
            </a:solidFill>
            <a:prstDash val="solid"/>
            <a:round/>
            <a:headEnd type="none" w="sm" len="sm"/>
            <a:tailEnd type="none" w="sm" len="sm"/>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8"/>
        <p:cNvGrpSpPr/>
        <p:nvPr/>
      </p:nvGrpSpPr>
      <p:grpSpPr>
        <a:xfrm>
          <a:off x="0" y="0"/>
          <a:ext cx="0" cy="0"/>
          <a:chOff x="0" y="0"/>
          <a:chExt cx="0" cy="0"/>
        </a:xfrm>
      </p:grpSpPr>
      <p:sp>
        <p:nvSpPr>
          <p:cNvPr id="349" name="Google Shape;349;p54"/>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350" name="Google Shape;350;p54"/>
          <p:cNvSpPr txBox="1">
            <a:spLocks noGrp="1"/>
          </p:cNvSpPr>
          <p:nvPr>
            <p:ph type="body" idx="1"/>
          </p:nvPr>
        </p:nvSpPr>
        <p:spPr>
          <a:xfrm>
            <a:off x="457200" y="1257300"/>
            <a:ext cx="3931800" cy="480000"/>
          </a:xfrm>
          <a:prstGeom prst="rect">
            <a:avLst/>
          </a:prstGeom>
          <a:noFill/>
          <a:ln>
            <a:noFill/>
          </a:ln>
        </p:spPr>
        <p:txBody>
          <a:bodyPr spcFirstLastPara="1" wrap="square" lIns="91425" tIns="91425" rIns="91425" bIns="91425" anchor="ctr" anchorCtr="0"/>
          <a:lstStyle>
            <a:lvl1pPr marL="457200" marR="0" lvl="0" indent="-228600" algn="ctr">
              <a:lnSpc>
                <a:spcPct val="100000"/>
              </a:lnSpc>
              <a:spcBef>
                <a:spcPts val="400"/>
              </a:spcBef>
              <a:spcAft>
                <a:spcPts val="0"/>
              </a:spcAft>
              <a:buClr>
                <a:schemeClr val="accent1"/>
              </a:buClr>
              <a:buSzPts val="2040"/>
              <a:buFont typeface="Arial"/>
              <a:buNone/>
              <a:defRPr sz="2000" b="0" i="0" u="none" strike="noStrike" cap="none">
                <a:solidFill>
                  <a:schemeClr val="dk2"/>
                </a:solidFill>
                <a:latin typeface="Arial"/>
                <a:ea typeface="Arial"/>
                <a:cs typeface="Arial"/>
                <a:sym typeface="Arial"/>
              </a:defRPr>
            </a:lvl1pPr>
            <a:lvl2pPr marL="914400" marR="0" lvl="1" indent="-228600" algn="l">
              <a:lnSpc>
                <a:spcPct val="100000"/>
              </a:lnSpc>
              <a:spcBef>
                <a:spcPts val="400"/>
              </a:spcBef>
              <a:spcAft>
                <a:spcPts val="0"/>
              </a:spcAft>
              <a:buClr>
                <a:schemeClr val="accent1"/>
              </a:buClr>
              <a:buSzPts val="1700"/>
              <a:buFont typeface="Arial"/>
              <a:buNone/>
              <a:defRPr sz="2000" b="1" i="0" u="none" strike="noStrike" cap="none">
                <a:solidFill>
                  <a:schemeClr val="dk1"/>
                </a:solidFill>
                <a:latin typeface="Arial"/>
                <a:ea typeface="Arial"/>
                <a:cs typeface="Arial"/>
                <a:sym typeface="Arial"/>
              </a:defRPr>
            </a:lvl2pPr>
            <a:lvl3pPr marL="1371600" marR="0" lvl="2" indent="-228600" algn="l">
              <a:lnSpc>
                <a:spcPct val="100000"/>
              </a:lnSpc>
              <a:spcBef>
                <a:spcPts val="360"/>
              </a:spcBef>
              <a:spcAft>
                <a:spcPts val="0"/>
              </a:spcAft>
              <a:buClr>
                <a:schemeClr val="accent1"/>
              </a:buClr>
              <a:buSzPts val="1620"/>
              <a:buFont typeface="Arial"/>
              <a:buNone/>
              <a:defRPr sz="1800" b="1" i="0" u="none" strike="noStrike" cap="none">
                <a:solidFill>
                  <a:schemeClr val="dk1"/>
                </a:solidFill>
                <a:latin typeface="Arial"/>
                <a:ea typeface="Arial"/>
                <a:cs typeface="Arial"/>
                <a:sym typeface="Arial"/>
              </a:defRPr>
            </a:lvl3pPr>
            <a:lvl4pPr marL="1828800" marR="0" lvl="3" indent="-228600" algn="l">
              <a:lnSpc>
                <a:spcPct val="100000"/>
              </a:lnSpc>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a:lnSpc>
                <a:spcPct val="100000"/>
              </a:lnSpc>
              <a:spcBef>
                <a:spcPts val="320"/>
              </a:spcBef>
              <a:spcAft>
                <a:spcPts val="0"/>
              </a:spcAft>
              <a:buClr>
                <a:schemeClr val="accent1"/>
              </a:buClr>
              <a:buSzPts val="1400"/>
              <a:buFont typeface="Arial"/>
              <a:buNone/>
              <a:defRPr sz="1600" b="1" i="0" u="none" strike="noStrike" cap="none">
                <a:solidFill>
                  <a:schemeClr val="dk1"/>
                </a:solidFill>
                <a:latin typeface="Arial"/>
                <a:ea typeface="Arial"/>
                <a:cs typeface="Arial"/>
                <a:sym typeface="Arial"/>
              </a:defRPr>
            </a:lvl5pPr>
            <a:lvl6pPr marL="2743200" marR="0" lvl="5"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6pPr>
            <a:lvl7pPr marL="3200400" marR="0" lvl="6"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7pPr>
            <a:lvl8pPr marL="3657600" marR="0" lvl="7"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8pPr>
            <a:lvl9pPr marL="4114800" marR="0" lvl="8"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9pPr>
          </a:lstStyle>
          <a:p>
            <a:endParaRPr/>
          </a:p>
        </p:txBody>
      </p:sp>
      <p:sp>
        <p:nvSpPr>
          <p:cNvPr id="351" name="Google Shape;351;p54"/>
          <p:cNvSpPr txBox="1">
            <a:spLocks noGrp="1"/>
          </p:cNvSpPr>
          <p:nvPr>
            <p:ph type="body" idx="2"/>
          </p:nvPr>
        </p:nvSpPr>
        <p:spPr>
          <a:xfrm>
            <a:off x="457200" y="1828800"/>
            <a:ext cx="3931800" cy="2963400"/>
          </a:xfrm>
          <a:prstGeom prst="rect">
            <a:avLst/>
          </a:prstGeom>
          <a:noFill/>
          <a:ln>
            <a:noFill/>
          </a:ln>
        </p:spPr>
        <p:txBody>
          <a:bodyPr spcFirstLastPara="1" wrap="square" lIns="91425" tIns="91425" rIns="91425" bIns="91425" anchor="t" anchorCtr="0"/>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52" name="Google Shape;352;p54"/>
          <p:cNvSpPr txBox="1">
            <a:spLocks noGrp="1"/>
          </p:cNvSpPr>
          <p:nvPr>
            <p:ph type="body" idx="3"/>
          </p:nvPr>
        </p:nvSpPr>
        <p:spPr>
          <a:xfrm>
            <a:off x="4754880" y="1257300"/>
            <a:ext cx="3931800" cy="480000"/>
          </a:xfrm>
          <a:prstGeom prst="rect">
            <a:avLst/>
          </a:prstGeom>
          <a:noFill/>
          <a:ln>
            <a:noFill/>
          </a:ln>
        </p:spPr>
        <p:txBody>
          <a:bodyPr spcFirstLastPara="1" wrap="square" lIns="91425" tIns="91425" rIns="91425" bIns="91425" anchor="ctr" anchorCtr="0"/>
          <a:lstStyle>
            <a:lvl1pPr marL="457200" marR="0" lvl="0" indent="-228600" algn="ctr">
              <a:lnSpc>
                <a:spcPct val="100000"/>
              </a:lnSpc>
              <a:spcBef>
                <a:spcPts val="400"/>
              </a:spcBef>
              <a:spcAft>
                <a:spcPts val="0"/>
              </a:spcAft>
              <a:buClr>
                <a:schemeClr val="accent1"/>
              </a:buClr>
              <a:buSzPts val="2040"/>
              <a:buFont typeface="Arial"/>
              <a:buNone/>
              <a:defRPr sz="2000" b="0" i="0" u="none" strike="noStrike" cap="none">
                <a:solidFill>
                  <a:schemeClr val="dk2"/>
                </a:solidFill>
                <a:latin typeface="Arial"/>
                <a:ea typeface="Arial"/>
                <a:cs typeface="Arial"/>
                <a:sym typeface="Arial"/>
              </a:defRPr>
            </a:lvl1pPr>
            <a:lvl2pPr marL="914400" marR="0" lvl="1" indent="-228600" algn="l">
              <a:lnSpc>
                <a:spcPct val="100000"/>
              </a:lnSpc>
              <a:spcBef>
                <a:spcPts val="400"/>
              </a:spcBef>
              <a:spcAft>
                <a:spcPts val="0"/>
              </a:spcAft>
              <a:buClr>
                <a:schemeClr val="accent1"/>
              </a:buClr>
              <a:buSzPts val="1700"/>
              <a:buFont typeface="Arial"/>
              <a:buNone/>
              <a:defRPr sz="2000" b="1" i="0" u="none" strike="noStrike" cap="none">
                <a:solidFill>
                  <a:schemeClr val="dk1"/>
                </a:solidFill>
                <a:latin typeface="Arial"/>
                <a:ea typeface="Arial"/>
                <a:cs typeface="Arial"/>
                <a:sym typeface="Arial"/>
              </a:defRPr>
            </a:lvl2pPr>
            <a:lvl3pPr marL="1371600" marR="0" lvl="2" indent="-228600" algn="l">
              <a:lnSpc>
                <a:spcPct val="100000"/>
              </a:lnSpc>
              <a:spcBef>
                <a:spcPts val="360"/>
              </a:spcBef>
              <a:spcAft>
                <a:spcPts val="0"/>
              </a:spcAft>
              <a:buClr>
                <a:schemeClr val="accent1"/>
              </a:buClr>
              <a:buSzPts val="1620"/>
              <a:buFont typeface="Arial"/>
              <a:buNone/>
              <a:defRPr sz="1800" b="1" i="0" u="none" strike="noStrike" cap="none">
                <a:solidFill>
                  <a:schemeClr val="dk1"/>
                </a:solidFill>
                <a:latin typeface="Arial"/>
                <a:ea typeface="Arial"/>
                <a:cs typeface="Arial"/>
                <a:sym typeface="Arial"/>
              </a:defRPr>
            </a:lvl3pPr>
            <a:lvl4pPr marL="1828800" marR="0" lvl="3" indent="-228600" algn="l">
              <a:lnSpc>
                <a:spcPct val="100000"/>
              </a:lnSpc>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a:lnSpc>
                <a:spcPct val="100000"/>
              </a:lnSpc>
              <a:spcBef>
                <a:spcPts val="320"/>
              </a:spcBef>
              <a:spcAft>
                <a:spcPts val="0"/>
              </a:spcAft>
              <a:buClr>
                <a:schemeClr val="accent1"/>
              </a:buClr>
              <a:buSzPts val="1400"/>
              <a:buFont typeface="Arial"/>
              <a:buNone/>
              <a:defRPr sz="1600" b="1" i="0" u="none" strike="noStrike" cap="none">
                <a:solidFill>
                  <a:schemeClr val="dk1"/>
                </a:solidFill>
                <a:latin typeface="Arial"/>
                <a:ea typeface="Arial"/>
                <a:cs typeface="Arial"/>
                <a:sym typeface="Arial"/>
              </a:defRPr>
            </a:lvl5pPr>
            <a:lvl6pPr marL="2743200" marR="0" lvl="5"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6pPr>
            <a:lvl7pPr marL="3200400" marR="0" lvl="6"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7pPr>
            <a:lvl8pPr marL="3657600" marR="0" lvl="7"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8pPr>
            <a:lvl9pPr marL="4114800" marR="0" lvl="8"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9pPr>
          </a:lstStyle>
          <a:p>
            <a:endParaRPr/>
          </a:p>
        </p:txBody>
      </p:sp>
      <p:sp>
        <p:nvSpPr>
          <p:cNvPr id="353" name="Google Shape;353;p54"/>
          <p:cNvSpPr txBox="1">
            <a:spLocks noGrp="1"/>
          </p:cNvSpPr>
          <p:nvPr>
            <p:ph type="body" idx="4"/>
          </p:nvPr>
        </p:nvSpPr>
        <p:spPr>
          <a:xfrm>
            <a:off x="4754880" y="1828800"/>
            <a:ext cx="3931800" cy="2963400"/>
          </a:xfrm>
          <a:prstGeom prst="rect">
            <a:avLst/>
          </a:prstGeom>
          <a:noFill/>
          <a:ln>
            <a:noFill/>
          </a:ln>
        </p:spPr>
        <p:txBody>
          <a:bodyPr spcFirstLastPara="1" wrap="square" lIns="91425" tIns="91425" rIns="91425" bIns="91425" anchor="t" anchorCtr="0"/>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54" name="Google Shape;354;p54"/>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55" name="Google Shape;355;p54"/>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56" name="Google Shape;356;p54"/>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357" name="Google Shape;357;p54"/>
          <p:cNvCxnSpPr/>
          <p:nvPr/>
        </p:nvCxnSpPr>
        <p:spPr>
          <a:xfrm rot="5400000">
            <a:off x="2806393" y="3034230"/>
            <a:ext cx="3531900" cy="900"/>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6" name="Google Shape;46;p6"/>
          <p:cNvSpPr txBox="1">
            <a:spLocks noGrp="1"/>
          </p:cNvSpPr>
          <p:nvPr>
            <p:ph type="body" idx="1"/>
          </p:nvPr>
        </p:nvSpPr>
        <p:spPr>
          <a:xfrm>
            <a:off x="457200" y="1257300"/>
            <a:ext cx="3931800" cy="480000"/>
          </a:xfrm>
          <a:prstGeom prst="rect">
            <a:avLst/>
          </a:prstGeom>
          <a:noFill/>
          <a:ln>
            <a:noFill/>
          </a:ln>
        </p:spPr>
        <p:txBody>
          <a:bodyPr spcFirstLastPara="1" wrap="square" lIns="91425" tIns="91425" rIns="91425" bIns="91425" anchor="ctr" anchorCtr="0"/>
          <a:lstStyle>
            <a:lvl1pPr marL="457200" marR="0" lvl="0" indent="-228600" algn="ctr">
              <a:lnSpc>
                <a:spcPct val="100000"/>
              </a:lnSpc>
              <a:spcBef>
                <a:spcPts val="400"/>
              </a:spcBef>
              <a:spcAft>
                <a:spcPts val="0"/>
              </a:spcAft>
              <a:buClr>
                <a:schemeClr val="accent1"/>
              </a:buClr>
              <a:buSzPts val="2040"/>
              <a:buFont typeface="Arial"/>
              <a:buNone/>
              <a:defRPr sz="2000" b="0" i="0" u="none" strike="noStrike" cap="none">
                <a:solidFill>
                  <a:schemeClr val="dk2"/>
                </a:solidFill>
                <a:latin typeface="Arial"/>
                <a:ea typeface="Arial"/>
                <a:cs typeface="Arial"/>
                <a:sym typeface="Arial"/>
              </a:defRPr>
            </a:lvl1pPr>
            <a:lvl2pPr marL="914400" marR="0" lvl="1" indent="-228600" algn="l">
              <a:lnSpc>
                <a:spcPct val="100000"/>
              </a:lnSpc>
              <a:spcBef>
                <a:spcPts val="400"/>
              </a:spcBef>
              <a:spcAft>
                <a:spcPts val="0"/>
              </a:spcAft>
              <a:buClr>
                <a:schemeClr val="accent1"/>
              </a:buClr>
              <a:buSzPts val="1700"/>
              <a:buFont typeface="Arial"/>
              <a:buNone/>
              <a:defRPr sz="2000" b="1" i="0" u="none" strike="noStrike" cap="none">
                <a:solidFill>
                  <a:schemeClr val="dk1"/>
                </a:solidFill>
                <a:latin typeface="Arial"/>
                <a:ea typeface="Arial"/>
                <a:cs typeface="Arial"/>
                <a:sym typeface="Arial"/>
              </a:defRPr>
            </a:lvl2pPr>
            <a:lvl3pPr marL="1371600" marR="0" lvl="2" indent="-228600" algn="l">
              <a:lnSpc>
                <a:spcPct val="100000"/>
              </a:lnSpc>
              <a:spcBef>
                <a:spcPts val="360"/>
              </a:spcBef>
              <a:spcAft>
                <a:spcPts val="0"/>
              </a:spcAft>
              <a:buClr>
                <a:schemeClr val="accent1"/>
              </a:buClr>
              <a:buSzPts val="1620"/>
              <a:buFont typeface="Arial"/>
              <a:buNone/>
              <a:defRPr sz="1800" b="1" i="0" u="none" strike="noStrike" cap="none">
                <a:solidFill>
                  <a:schemeClr val="dk1"/>
                </a:solidFill>
                <a:latin typeface="Arial"/>
                <a:ea typeface="Arial"/>
                <a:cs typeface="Arial"/>
                <a:sym typeface="Arial"/>
              </a:defRPr>
            </a:lvl3pPr>
            <a:lvl4pPr marL="1828800" marR="0" lvl="3" indent="-228600" algn="l">
              <a:lnSpc>
                <a:spcPct val="100000"/>
              </a:lnSpc>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a:lnSpc>
                <a:spcPct val="100000"/>
              </a:lnSpc>
              <a:spcBef>
                <a:spcPts val="320"/>
              </a:spcBef>
              <a:spcAft>
                <a:spcPts val="0"/>
              </a:spcAft>
              <a:buClr>
                <a:schemeClr val="accent1"/>
              </a:buClr>
              <a:buSzPts val="1400"/>
              <a:buFont typeface="Arial"/>
              <a:buNone/>
              <a:defRPr sz="1600" b="1" i="0" u="none" strike="noStrike" cap="none">
                <a:solidFill>
                  <a:schemeClr val="dk1"/>
                </a:solidFill>
                <a:latin typeface="Arial"/>
                <a:ea typeface="Arial"/>
                <a:cs typeface="Arial"/>
                <a:sym typeface="Arial"/>
              </a:defRPr>
            </a:lvl5pPr>
            <a:lvl6pPr marL="2743200" marR="0" lvl="5"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6pPr>
            <a:lvl7pPr marL="3200400" marR="0" lvl="6"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7pPr>
            <a:lvl8pPr marL="3657600" marR="0" lvl="7"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8pPr>
            <a:lvl9pPr marL="4114800" marR="0" lvl="8"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9pPr>
          </a:lstStyle>
          <a:p>
            <a:endParaRPr/>
          </a:p>
        </p:txBody>
      </p:sp>
      <p:sp>
        <p:nvSpPr>
          <p:cNvPr id="47" name="Google Shape;47;p6"/>
          <p:cNvSpPr txBox="1">
            <a:spLocks noGrp="1"/>
          </p:cNvSpPr>
          <p:nvPr>
            <p:ph type="body" idx="2"/>
          </p:nvPr>
        </p:nvSpPr>
        <p:spPr>
          <a:xfrm>
            <a:off x="457200" y="1828800"/>
            <a:ext cx="3931800" cy="2963400"/>
          </a:xfrm>
          <a:prstGeom prst="rect">
            <a:avLst/>
          </a:prstGeom>
          <a:noFill/>
          <a:ln>
            <a:noFill/>
          </a:ln>
        </p:spPr>
        <p:txBody>
          <a:bodyPr spcFirstLastPara="1" wrap="square" lIns="91425" tIns="91425" rIns="91425" bIns="91425" anchor="t" anchorCtr="0"/>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8" name="Google Shape;48;p6"/>
          <p:cNvSpPr txBox="1">
            <a:spLocks noGrp="1"/>
          </p:cNvSpPr>
          <p:nvPr>
            <p:ph type="body" idx="3"/>
          </p:nvPr>
        </p:nvSpPr>
        <p:spPr>
          <a:xfrm>
            <a:off x="4754880" y="1257300"/>
            <a:ext cx="3931800" cy="480000"/>
          </a:xfrm>
          <a:prstGeom prst="rect">
            <a:avLst/>
          </a:prstGeom>
          <a:noFill/>
          <a:ln>
            <a:noFill/>
          </a:ln>
        </p:spPr>
        <p:txBody>
          <a:bodyPr spcFirstLastPara="1" wrap="square" lIns="91425" tIns="91425" rIns="91425" bIns="91425" anchor="ctr" anchorCtr="0"/>
          <a:lstStyle>
            <a:lvl1pPr marL="457200" marR="0" lvl="0" indent="-228600" algn="ctr">
              <a:lnSpc>
                <a:spcPct val="100000"/>
              </a:lnSpc>
              <a:spcBef>
                <a:spcPts val="400"/>
              </a:spcBef>
              <a:spcAft>
                <a:spcPts val="0"/>
              </a:spcAft>
              <a:buClr>
                <a:schemeClr val="accent1"/>
              </a:buClr>
              <a:buSzPts val="2040"/>
              <a:buFont typeface="Arial"/>
              <a:buNone/>
              <a:defRPr sz="2000" b="0" i="0" u="none" strike="noStrike" cap="none">
                <a:solidFill>
                  <a:schemeClr val="dk2"/>
                </a:solidFill>
                <a:latin typeface="Arial"/>
                <a:ea typeface="Arial"/>
                <a:cs typeface="Arial"/>
                <a:sym typeface="Arial"/>
              </a:defRPr>
            </a:lvl1pPr>
            <a:lvl2pPr marL="914400" marR="0" lvl="1" indent="-228600" algn="l">
              <a:lnSpc>
                <a:spcPct val="100000"/>
              </a:lnSpc>
              <a:spcBef>
                <a:spcPts val="400"/>
              </a:spcBef>
              <a:spcAft>
                <a:spcPts val="0"/>
              </a:spcAft>
              <a:buClr>
                <a:schemeClr val="accent1"/>
              </a:buClr>
              <a:buSzPts val="1700"/>
              <a:buFont typeface="Arial"/>
              <a:buNone/>
              <a:defRPr sz="2000" b="1" i="0" u="none" strike="noStrike" cap="none">
                <a:solidFill>
                  <a:schemeClr val="dk1"/>
                </a:solidFill>
                <a:latin typeface="Arial"/>
                <a:ea typeface="Arial"/>
                <a:cs typeface="Arial"/>
                <a:sym typeface="Arial"/>
              </a:defRPr>
            </a:lvl2pPr>
            <a:lvl3pPr marL="1371600" marR="0" lvl="2" indent="-228600" algn="l">
              <a:lnSpc>
                <a:spcPct val="100000"/>
              </a:lnSpc>
              <a:spcBef>
                <a:spcPts val="360"/>
              </a:spcBef>
              <a:spcAft>
                <a:spcPts val="0"/>
              </a:spcAft>
              <a:buClr>
                <a:schemeClr val="accent1"/>
              </a:buClr>
              <a:buSzPts val="1620"/>
              <a:buFont typeface="Arial"/>
              <a:buNone/>
              <a:defRPr sz="1800" b="1" i="0" u="none" strike="noStrike" cap="none">
                <a:solidFill>
                  <a:schemeClr val="dk1"/>
                </a:solidFill>
                <a:latin typeface="Arial"/>
                <a:ea typeface="Arial"/>
                <a:cs typeface="Arial"/>
                <a:sym typeface="Arial"/>
              </a:defRPr>
            </a:lvl3pPr>
            <a:lvl4pPr marL="1828800" marR="0" lvl="3" indent="-228600" algn="l">
              <a:lnSpc>
                <a:spcPct val="100000"/>
              </a:lnSpc>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a:lnSpc>
                <a:spcPct val="100000"/>
              </a:lnSpc>
              <a:spcBef>
                <a:spcPts val="320"/>
              </a:spcBef>
              <a:spcAft>
                <a:spcPts val="0"/>
              </a:spcAft>
              <a:buClr>
                <a:schemeClr val="accent1"/>
              </a:buClr>
              <a:buSzPts val="1400"/>
              <a:buFont typeface="Arial"/>
              <a:buNone/>
              <a:defRPr sz="1600" b="1" i="0" u="none" strike="noStrike" cap="none">
                <a:solidFill>
                  <a:schemeClr val="dk1"/>
                </a:solidFill>
                <a:latin typeface="Arial"/>
                <a:ea typeface="Arial"/>
                <a:cs typeface="Arial"/>
                <a:sym typeface="Arial"/>
              </a:defRPr>
            </a:lvl5pPr>
            <a:lvl6pPr marL="2743200" marR="0" lvl="5"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6pPr>
            <a:lvl7pPr marL="3200400" marR="0" lvl="6"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7pPr>
            <a:lvl8pPr marL="3657600" marR="0" lvl="7"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8pPr>
            <a:lvl9pPr marL="4114800" marR="0" lvl="8"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9pPr>
          </a:lstStyle>
          <a:p>
            <a:endParaRPr/>
          </a:p>
        </p:txBody>
      </p:sp>
      <p:sp>
        <p:nvSpPr>
          <p:cNvPr id="49" name="Google Shape;49;p6"/>
          <p:cNvSpPr txBox="1">
            <a:spLocks noGrp="1"/>
          </p:cNvSpPr>
          <p:nvPr>
            <p:ph type="body" idx="4"/>
          </p:nvPr>
        </p:nvSpPr>
        <p:spPr>
          <a:xfrm>
            <a:off x="4754880" y="1828800"/>
            <a:ext cx="3931800" cy="2963400"/>
          </a:xfrm>
          <a:prstGeom prst="rect">
            <a:avLst/>
          </a:prstGeom>
          <a:noFill/>
          <a:ln>
            <a:noFill/>
          </a:ln>
        </p:spPr>
        <p:txBody>
          <a:bodyPr spcFirstLastPara="1" wrap="square" lIns="91425" tIns="91425" rIns="91425" bIns="91425" anchor="t" anchorCtr="0"/>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0" name="Google Shape;50;p6"/>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1" name="Google Shape;51;p6"/>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2" name="Google Shape;52;p6"/>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53" name="Google Shape;53;p6"/>
          <p:cNvCxnSpPr/>
          <p:nvPr/>
        </p:nvCxnSpPr>
        <p:spPr>
          <a:xfrm rot="5400000">
            <a:off x="2806393" y="3034230"/>
            <a:ext cx="3531900" cy="900"/>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8"/>
        <p:cNvGrpSpPr/>
        <p:nvPr/>
      </p:nvGrpSpPr>
      <p:grpSpPr>
        <a:xfrm>
          <a:off x="0" y="0"/>
          <a:ext cx="0" cy="0"/>
          <a:chOff x="0" y="0"/>
          <a:chExt cx="0" cy="0"/>
        </a:xfrm>
      </p:grpSpPr>
      <p:sp>
        <p:nvSpPr>
          <p:cNvPr id="359" name="Google Shape;359;p55"/>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360" name="Google Shape;360;p55"/>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61" name="Google Shape;361;p55"/>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62" name="Google Shape;362;p55"/>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3"/>
        <p:cNvGrpSpPr/>
        <p:nvPr/>
      </p:nvGrpSpPr>
      <p:grpSpPr>
        <a:xfrm>
          <a:off x="0" y="0"/>
          <a:ext cx="0" cy="0"/>
          <a:chOff x="0" y="0"/>
          <a:chExt cx="0" cy="0"/>
        </a:xfrm>
      </p:grpSpPr>
      <p:sp>
        <p:nvSpPr>
          <p:cNvPr id="364" name="Google Shape;364;p56"/>
          <p:cNvSpPr txBox="1">
            <a:spLocks noGrp="1"/>
          </p:cNvSpPr>
          <p:nvPr>
            <p:ph type="title"/>
          </p:nvPr>
        </p:nvSpPr>
        <p:spPr>
          <a:xfrm>
            <a:off x="457200" y="594059"/>
            <a:ext cx="2139600" cy="9465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dk2"/>
              </a:buClr>
              <a:buSzPts val="1400"/>
              <a:buFont typeface="Arial"/>
              <a:buNone/>
              <a:defRPr sz="24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365" name="Google Shape;365;p56"/>
          <p:cNvSpPr txBox="1">
            <a:spLocks noGrp="1"/>
          </p:cNvSpPr>
          <p:nvPr>
            <p:ph type="body" idx="1"/>
          </p:nvPr>
        </p:nvSpPr>
        <p:spPr>
          <a:xfrm>
            <a:off x="2971800" y="594059"/>
            <a:ext cx="5715000" cy="4183500"/>
          </a:xfrm>
          <a:prstGeom prst="rect">
            <a:avLst/>
          </a:prstGeom>
          <a:noFill/>
          <a:ln>
            <a:noFill/>
          </a:ln>
        </p:spPr>
        <p:txBody>
          <a:bodyPr spcFirstLastPara="1" wrap="square" lIns="91425" tIns="91425" rIns="91425" bIns="91425" anchor="t" anchorCtr="0"/>
          <a:lstStyle>
            <a:lvl1pPr marL="457200" marR="0" lvl="0" indent="-401320" algn="l">
              <a:lnSpc>
                <a:spcPct val="100000"/>
              </a:lnSpc>
              <a:spcBef>
                <a:spcPts val="640"/>
              </a:spcBef>
              <a:spcAft>
                <a:spcPts val="0"/>
              </a:spcAft>
              <a:buClr>
                <a:schemeClr val="accent1"/>
              </a:buClr>
              <a:buSzPts val="2720"/>
              <a:buFont typeface="Arial"/>
              <a:buChar char="•"/>
              <a:defRPr sz="3200" b="0" i="0" u="none" strike="noStrike" cap="none">
                <a:solidFill>
                  <a:schemeClr val="dk1"/>
                </a:solidFill>
                <a:latin typeface="Arial"/>
                <a:ea typeface="Arial"/>
                <a:cs typeface="Arial"/>
                <a:sym typeface="Arial"/>
              </a:defRPr>
            </a:lvl1pPr>
            <a:lvl2pPr marL="914400" marR="0" lvl="1" indent="-379730" algn="l">
              <a:lnSpc>
                <a:spcPct val="100000"/>
              </a:lnSpc>
              <a:spcBef>
                <a:spcPts val="560"/>
              </a:spcBef>
              <a:spcAft>
                <a:spcPts val="0"/>
              </a:spcAft>
              <a:buClr>
                <a:schemeClr val="accent1"/>
              </a:buClr>
              <a:buSzPts val="2380"/>
              <a:buFont typeface="Arial"/>
              <a:buChar char="•"/>
              <a:defRPr sz="2800" b="0" i="0" u="none" strike="noStrike" cap="none">
                <a:solidFill>
                  <a:schemeClr val="dk1"/>
                </a:solidFill>
                <a:latin typeface="Arial"/>
                <a:ea typeface="Arial"/>
                <a:cs typeface="Arial"/>
                <a:sym typeface="Arial"/>
              </a:defRPr>
            </a:lvl2pPr>
            <a:lvl3pPr marL="1371600" marR="0" lvl="2" indent="-365760" algn="l">
              <a:lnSpc>
                <a:spcPct val="100000"/>
              </a:lnSpc>
              <a:spcBef>
                <a:spcPts val="480"/>
              </a:spcBef>
              <a:spcAft>
                <a:spcPts val="0"/>
              </a:spcAft>
              <a:buClr>
                <a:schemeClr val="accent1"/>
              </a:buClr>
              <a:buSzPts val="216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6" name="Google Shape;366;p56"/>
          <p:cNvSpPr txBox="1">
            <a:spLocks noGrp="1"/>
          </p:cNvSpPr>
          <p:nvPr>
            <p:ph type="body" idx="2"/>
          </p:nvPr>
        </p:nvSpPr>
        <p:spPr>
          <a:xfrm>
            <a:off x="457200" y="1597913"/>
            <a:ext cx="2139600" cy="3182700"/>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280"/>
              </a:spcBef>
              <a:spcAft>
                <a:spcPts val="0"/>
              </a:spcAft>
              <a:buClr>
                <a:schemeClr val="accent1"/>
              </a:buClr>
              <a:buSzPts val="2040"/>
              <a:buFont typeface="Arial"/>
              <a:buNone/>
              <a:defRPr sz="1400" b="0" i="0" u="none" strike="noStrike" cap="none">
                <a:solidFill>
                  <a:schemeClr val="dk1"/>
                </a:solidFill>
                <a:latin typeface="Arial"/>
                <a:ea typeface="Arial"/>
                <a:cs typeface="Arial"/>
                <a:sym typeface="Arial"/>
              </a:defRPr>
            </a:lvl1pPr>
            <a:lvl2pPr marL="914400" marR="0" lvl="1" indent="-228600" algn="l">
              <a:lnSpc>
                <a:spcPct val="100000"/>
              </a:lnSpc>
              <a:spcBef>
                <a:spcPts val="240"/>
              </a:spcBef>
              <a:spcAft>
                <a:spcPts val="0"/>
              </a:spcAft>
              <a:buClr>
                <a:schemeClr val="accent1"/>
              </a:buClr>
              <a:buSzPts val="1700"/>
              <a:buFont typeface="Arial"/>
              <a:buNone/>
              <a:defRPr sz="1200" b="0" i="0" u="none" strike="noStrike" cap="none">
                <a:solidFill>
                  <a:schemeClr val="dk1"/>
                </a:solidFill>
                <a:latin typeface="Arial"/>
                <a:ea typeface="Arial"/>
                <a:cs typeface="Arial"/>
                <a:sym typeface="Arial"/>
              </a:defRPr>
            </a:lvl2pPr>
            <a:lvl3pPr marL="1371600" marR="0" lvl="2" indent="-228600" algn="l">
              <a:lnSpc>
                <a:spcPct val="100000"/>
              </a:lnSpc>
              <a:spcBef>
                <a:spcPts val="200"/>
              </a:spcBef>
              <a:spcAft>
                <a:spcPts val="0"/>
              </a:spcAft>
              <a:buClr>
                <a:schemeClr val="accent1"/>
              </a:buClr>
              <a:buSzPts val="1620"/>
              <a:buFont typeface="Arial"/>
              <a:buNone/>
              <a:defRPr sz="1000" b="0" i="0" u="none" strike="noStrike" cap="none">
                <a:solidFill>
                  <a:schemeClr val="dk1"/>
                </a:solidFill>
                <a:latin typeface="Arial"/>
                <a:ea typeface="Arial"/>
                <a:cs typeface="Arial"/>
                <a:sym typeface="Arial"/>
              </a:defRPr>
            </a:lvl3pPr>
            <a:lvl4pPr marL="1828800" marR="0" lvl="3" indent="-228600" algn="l">
              <a:lnSpc>
                <a:spcPct val="100000"/>
              </a:lnSpc>
              <a:spcBef>
                <a:spcPts val="180"/>
              </a:spcBef>
              <a:spcAft>
                <a:spcPts val="0"/>
              </a:spcAft>
              <a:buClr>
                <a:schemeClr val="accent1"/>
              </a:buClr>
              <a:buSzPts val="1600"/>
              <a:buFont typeface="Arial"/>
              <a:buNone/>
              <a:defRPr sz="900" b="0" i="0" u="none" strike="noStrike" cap="none">
                <a:solidFill>
                  <a:schemeClr val="dk1"/>
                </a:solidFill>
                <a:latin typeface="Arial"/>
                <a:ea typeface="Arial"/>
                <a:cs typeface="Arial"/>
                <a:sym typeface="Arial"/>
              </a:defRPr>
            </a:lvl4pPr>
            <a:lvl5pPr marL="2286000" marR="0" lvl="4" indent="-228600" algn="l">
              <a:lnSpc>
                <a:spcPct val="100000"/>
              </a:lnSpc>
              <a:spcBef>
                <a:spcPts val="180"/>
              </a:spcBef>
              <a:spcAft>
                <a:spcPts val="0"/>
              </a:spcAft>
              <a:buClr>
                <a:schemeClr val="accent1"/>
              </a:buClr>
              <a:buSzPts val="1400"/>
              <a:buFont typeface="Arial"/>
              <a:buNone/>
              <a:defRPr sz="900" b="0" i="0" u="none" strike="noStrike" cap="none">
                <a:solidFill>
                  <a:schemeClr val="dk1"/>
                </a:solidFill>
                <a:latin typeface="Arial"/>
                <a:ea typeface="Arial"/>
                <a:cs typeface="Arial"/>
                <a:sym typeface="Arial"/>
              </a:defRPr>
            </a:lvl5pPr>
            <a:lvl6pPr marL="2743200" marR="0" lvl="5"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6pPr>
            <a:lvl7pPr marL="3200400" marR="0" lvl="6"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7pPr>
            <a:lvl8pPr marL="3657600" marR="0" lvl="7"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8pPr>
            <a:lvl9pPr marL="4114800" marR="0" lvl="8"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9pPr>
          </a:lstStyle>
          <a:p>
            <a:endParaRPr/>
          </a:p>
        </p:txBody>
      </p:sp>
      <p:sp>
        <p:nvSpPr>
          <p:cNvPr id="367" name="Google Shape;367;p56"/>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68" name="Google Shape;368;p56"/>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69" name="Google Shape;369;p56"/>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370" name="Google Shape;370;p56"/>
          <p:cNvCxnSpPr/>
          <p:nvPr/>
        </p:nvCxnSpPr>
        <p:spPr>
          <a:xfrm rot="5400000">
            <a:off x="684098" y="2685059"/>
            <a:ext cx="4183500" cy="1500"/>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1"/>
        <p:cNvGrpSpPr/>
        <p:nvPr/>
      </p:nvGrpSpPr>
      <p:grpSpPr>
        <a:xfrm>
          <a:off x="0" y="0"/>
          <a:ext cx="0" cy="0"/>
          <a:chOff x="0" y="0"/>
          <a:chExt cx="0" cy="0"/>
        </a:xfrm>
      </p:grpSpPr>
      <p:sp>
        <p:nvSpPr>
          <p:cNvPr id="372" name="Google Shape;372;p57"/>
          <p:cNvSpPr txBox="1">
            <a:spLocks noGrp="1"/>
          </p:cNvSpPr>
          <p:nvPr>
            <p:ph type="title"/>
          </p:nvPr>
        </p:nvSpPr>
        <p:spPr>
          <a:xfrm>
            <a:off x="457200" y="594359"/>
            <a:ext cx="2142600" cy="9486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dk2"/>
              </a:buClr>
              <a:buSzPts val="1400"/>
              <a:buFont typeface="Arial"/>
              <a:buNone/>
              <a:defRPr sz="24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373" name="Google Shape;373;p57"/>
          <p:cNvSpPr>
            <a:spLocks noGrp="1"/>
          </p:cNvSpPr>
          <p:nvPr>
            <p:ph type="pic" idx="2"/>
          </p:nvPr>
        </p:nvSpPr>
        <p:spPr>
          <a:xfrm>
            <a:off x="2858609" y="628650"/>
            <a:ext cx="5904300" cy="4125300"/>
          </a:xfrm>
          <a:prstGeom prst="rect">
            <a:avLst/>
          </a:prstGeom>
          <a:solidFill>
            <a:schemeClr val="lt2"/>
          </a:solidFill>
          <a:ln w="76200" cap="flat" cmpd="sng">
            <a:solidFill>
              <a:srgbClr val="FFFFFF"/>
            </a:solidFill>
            <a:prstDash val="solid"/>
            <a:miter lim="8000"/>
            <a:headEnd type="none" w="sm" len="sm"/>
            <a:tailEnd type="none" w="sm" len="sm"/>
          </a:ln>
          <a:effectLst>
            <a:outerShdw blurRad="50799" dist="12700" dir="5400000" algn="t" rotWithShape="0">
              <a:srgbClr val="000000">
                <a:alpha val="58039"/>
              </a:srgbClr>
            </a:outerShdw>
          </a:effectLst>
        </p:spPr>
        <p:txBody>
          <a:bodyPr spcFirstLastPara="1" wrap="square" lIns="91425" tIns="91425" rIns="91425" bIns="91425" anchor="t" anchorCtr="0"/>
          <a:lstStyle>
            <a:lvl1pPr marR="0" lvl="0" algn="l" rtl="0">
              <a:lnSpc>
                <a:spcPct val="100000"/>
              </a:lnSpc>
              <a:spcBef>
                <a:spcPts val="640"/>
              </a:spcBef>
              <a:spcAft>
                <a:spcPts val="0"/>
              </a:spcAft>
              <a:buClr>
                <a:schemeClr val="accent1"/>
              </a:buClr>
              <a:buSzPts val="1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accent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accent1"/>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374" name="Google Shape;374;p57"/>
          <p:cNvSpPr txBox="1">
            <a:spLocks noGrp="1"/>
          </p:cNvSpPr>
          <p:nvPr>
            <p:ph type="body" idx="1"/>
          </p:nvPr>
        </p:nvSpPr>
        <p:spPr>
          <a:xfrm>
            <a:off x="457200" y="1600200"/>
            <a:ext cx="2139600" cy="3182100"/>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280"/>
              </a:spcBef>
              <a:spcAft>
                <a:spcPts val="0"/>
              </a:spcAft>
              <a:buClr>
                <a:schemeClr val="accent1"/>
              </a:buClr>
              <a:buSzPts val="2040"/>
              <a:buFont typeface="Arial"/>
              <a:buNone/>
              <a:defRPr sz="1400" b="0" i="0" u="none" strike="noStrike" cap="none">
                <a:solidFill>
                  <a:schemeClr val="dk1"/>
                </a:solidFill>
                <a:latin typeface="Arial"/>
                <a:ea typeface="Arial"/>
                <a:cs typeface="Arial"/>
                <a:sym typeface="Arial"/>
              </a:defRPr>
            </a:lvl1pPr>
            <a:lvl2pPr marL="914400" marR="0" lvl="1" indent="-228600" algn="l">
              <a:lnSpc>
                <a:spcPct val="100000"/>
              </a:lnSpc>
              <a:spcBef>
                <a:spcPts val="240"/>
              </a:spcBef>
              <a:spcAft>
                <a:spcPts val="0"/>
              </a:spcAft>
              <a:buClr>
                <a:schemeClr val="accent1"/>
              </a:buClr>
              <a:buSzPts val="1700"/>
              <a:buFont typeface="Arial"/>
              <a:buNone/>
              <a:defRPr sz="1200" b="0" i="0" u="none" strike="noStrike" cap="none">
                <a:solidFill>
                  <a:schemeClr val="dk1"/>
                </a:solidFill>
                <a:latin typeface="Arial"/>
                <a:ea typeface="Arial"/>
                <a:cs typeface="Arial"/>
                <a:sym typeface="Arial"/>
              </a:defRPr>
            </a:lvl2pPr>
            <a:lvl3pPr marL="1371600" marR="0" lvl="2" indent="-228600" algn="l">
              <a:lnSpc>
                <a:spcPct val="100000"/>
              </a:lnSpc>
              <a:spcBef>
                <a:spcPts val="200"/>
              </a:spcBef>
              <a:spcAft>
                <a:spcPts val="0"/>
              </a:spcAft>
              <a:buClr>
                <a:schemeClr val="accent1"/>
              </a:buClr>
              <a:buSzPts val="1620"/>
              <a:buFont typeface="Arial"/>
              <a:buNone/>
              <a:defRPr sz="1000" b="0" i="0" u="none" strike="noStrike" cap="none">
                <a:solidFill>
                  <a:schemeClr val="dk1"/>
                </a:solidFill>
                <a:latin typeface="Arial"/>
                <a:ea typeface="Arial"/>
                <a:cs typeface="Arial"/>
                <a:sym typeface="Arial"/>
              </a:defRPr>
            </a:lvl3pPr>
            <a:lvl4pPr marL="1828800" marR="0" lvl="3" indent="-228600" algn="l">
              <a:lnSpc>
                <a:spcPct val="100000"/>
              </a:lnSpc>
              <a:spcBef>
                <a:spcPts val="180"/>
              </a:spcBef>
              <a:spcAft>
                <a:spcPts val="0"/>
              </a:spcAft>
              <a:buClr>
                <a:schemeClr val="accent1"/>
              </a:buClr>
              <a:buSzPts val="1600"/>
              <a:buFont typeface="Arial"/>
              <a:buNone/>
              <a:defRPr sz="900" b="0" i="0" u="none" strike="noStrike" cap="none">
                <a:solidFill>
                  <a:schemeClr val="dk1"/>
                </a:solidFill>
                <a:latin typeface="Arial"/>
                <a:ea typeface="Arial"/>
                <a:cs typeface="Arial"/>
                <a:sym typeface="Arial"/>
              </a:defRPr>
            </a:lvl4pPr>
            <a:lvl5pPr marL="2286000" marR="0" lvl="4" indent="-228600" algn="l">
              <a:lnSpc>
                <a:spcPct val="100000"/>
              </a:lnSpc>
              <a:spcBef>
                <a:spcPts val="180"/>
              </a:spcBef>
              <a:spcAft>
                <a:spcPts val="0"/>
              </a:spcAft>
              <a:buClr>
                <a:schemeClr val="accent1"/>
              </a:buClr>
              <a:buSzPts val="1400"/>
              <a:buFont typeface="Arial"/>
              <a:buNone/>
              <a:defRPr sz="900" b="0" i="0" u="none" strike="noStrike" cap="none">
                <a:solidFill>
                  <a:schemeClr val="dk1"/>
                </a:solidFill>
                <a:latin typeface="Arial"/>
                <a:ea typeface="Arial"/>
                <a:cs typeface="Arial"/>
                <a:sym typeface="Arial"/>
              </a:defRPr>
            </a:lvl5pPr>
            <a:lvl6pPr marL="2743200" marR="0" lvl="5"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6pPr>
            <a:lvl7pPr marL="3200400" marR="0" lvl="6"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7pPr>
            <a:lvl8pPr marL="3657600" marR="0" lvl="7"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8pPr>
            <a:lvl9pPr marL="4114800" marR="0" lvl="8"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9pPr>
          </a:lstStyle>
          <a:p>
            <a:endParaRPr/>
          </a:p>
        </p:txBody>
      </p:sp>
      <p:sp>
        <p:nvSpPr>
          <p:cNvPr id="375" name="Google Shape;375;p57"/>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76" name="Google Shape;376;p57"/>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77" name="Google Shape;377;p57"/>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8"/>
        <p:cNvGrpSpPr/>
        <p:nvPr/>
      </p:nvGrpSpPr>
      <p:grpSpPr>
        <a:xfrm>
          <a:off x="0" y="0"/>
          <a:ext cx="0" cy="0"/>
          <a:chOff x="0" y="0"/>
          <a:chExt cx="0" cy="0"/>
        </a:xfrm>
      </p:grpSpPr>
      <p:sp>
        <p:nvSpPr>
          <p:cNvPr id="379" name="Google Shape;379;p58"/>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380" name="Google Shape;380;p58"/>
          <p:cNvSpPr txBox="1">
            <a:spLocks noGrp="1"/>
          </p:cNvSpPr>
          <p:nvPr>
            <p:ph type="body" idx="1"/>
          </p:nvPr>
        </p:nvSpPr>
        <p:spPr>
          <a:xfrm rot="5400000">
            <a:off x="2743198" y="-1085850"/>
            <a:ext cx="3657600" cy="8229600"/>
          </a:xfrm>
          <a:prstGeom prst="rect">
            <a:avLst/>
          </a:prstGeom>
          <a:noFill/>
          <a:ln>
            <a:noFill/>
          </a:ln>
        </p:spPr>
        <p:txBody>
          <a:bodyPr spcFirstLastPara="1" wrap="square" lIns="91425" tIns="91425" rIns="91425" bIns="91425" anchor="t" anchorCtr="0"/>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381" name="Google Shape;381;p58"/>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82" name="Google Shape;382;p58"/>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83" name="Google Shape;383;p58"/>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4"/>
        <p:cNvGrpSpPr/>
        <p:nvPr/>
      </p:nvGrpSpPr>
      <p:grpSpPr>
        <a:xfrm>
          <a:off x="0" y="0"/>
          <a:ext cx="0" cy="0"/>
          <a:chOff x="0" y="0"/>
          <a:chExt cx="0" cy="0"/>
        </a:xfrm>
      </p:grpSpPr>
      <p:sp>
        <p:nvSpPr>
          <p:cNvPr id="385" name="Google Shape;385;p59"/>
          <p:cNvSpPr txBox="1">
            <a:spLocks noGrp="1"/>
          </p:cNvSpPr>
          <p:nvPr>
            <p:ph type="title"/>
          </p:nvPr>
        </p:nvSpPr>
        <p:spPr>
          <a:xfrm rot="5400000">
            <a:off x="5457899" y="1628700"/>
            <a:ext cx="4400400" cy="20574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386" name="Google Shape;386;p59"/>
          <p:cNvSpPr txBox="1">
            <a:spLocks noGrp="1"/>
          </p:cNvSpPr>
          <p:nvPr>
            <p:ph type="body" idx="1"/>
          </p:nvPr>
        </p:nvSpPr>
        <p:spPr>
          <a:xfrm rot="5400000">
            <a:off x="1266900" y="-352500"/>
            <a:ext cx="4400400" cy="6019800"/>
          </a:xfrm>
          <a:prstGeom prst="rect">
            <a:avLst/>
          </a:prstGeom>
          <a:noFill/>
          <a:ln>
            <a:noFill/>
          </a:ln>
        </p:spPr>
        <p:txBody>
          <a:bodyPr spcFirstLastPara="1" wrap="square" lIns="91425" tIns="91425" rIns="91425" bIns="91425" anchor="t" anchorCtr="0"/>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387" name="Google Shape;387;p59"/>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88" name="Google Shape;388;p59"/>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89" name="Google Shape;389;p59"/>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0"/>
        <p:cNvGrpSpPr/>
        <p:nvPr/>
      </p:nvGrpSpPr>
      <p:grpSpPr>
        <a:xfrm>
          <a:off x="0" y="0"/>
          <a:ext cx="0" cy="0"/>
          <a:chOff x="0" y="0"/>
          <a:chExt cx="0" cy="0"/>
        </a:xfrm>
      </p:grpSpPr>
      <p:sp>
        <p:nvSpPr>
          <p:cNvPr id="91" name="Google Shape;91;p90"/>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92" name="Google Shape;92;p90"/>
          <p:cNvSpPr txBox="1">
            <a:spLocks noGrp="1"/>
          </p:cNvSpPr>
          <p:nvPr>
            <p:ph type="body" idx="1"/>
          </p:nvPr>
        </p:nvSpPr>
        <p:spPr>
          <a:xfrm>
            <a:off x="457200" y="1200150"/>
            <a:ext cx="8229600" cy="3657600"/>
          </a:xfrm>
          <a:prstGeom prst="rect">
            <a:avLst/>
          </a:prstGeom>
          <a:noFill/>
          <a:ln>
            <a:noFill/>
          </a:ln>
        </p:spPr>
        <p:txBody>
          <a:bodyPr spcFirstLastPara="1" wrap="square" lIns="91425" tIns="91425" rIns="91425" bIns="91425" anchor="t" anchorCtr="0">
            <a:noAutofit/>
          </a:bodyPr>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93" name="Google Shape;93;p90"/>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4" name="Google Shape;94;p90"/>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5" name="Google Shape;95;p90"/>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941864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96"/>
        <p:cNvGrpSpPr/>
        <p:nvPr/>
      </p:nvGrpSpPr>
      <p:grpSpPr>
        <a:xfrm>
          <a:off x="0" y="0"/>
          <a:ext cx="0" cy="0"/>
          <a:chOff x="0" y="0"/>
          <a:chExt cx="0" cy="0"/>
        </a:xfrm>
      </p:grpSpPr>
      <p:sp>
        <p:nvSpPr>
          <p:cNvPr id="97" name="Google Shape;97;p91"/>
          <p:cNvSpPr txBox="1">
            <a:spLocks noGrp="1"/>
          </p:cNvSpPr>
          <p:nvPr>
            <p:ph type="title"/>
          </p:nvPr>
        </p:nvSpPr>
        <p:spPr>
          <a:xfrm>
            <a:off x="722312" y="1771650"/>
            <a:ext cx="7772400" cy="16503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2"/>
              </a:buClr>
              <a:buSzPts val="1400"/>
              <a:buFont typeface="Arial"/>
              <a:buNone/>
              <a:defRPr sz="4800" b="0" i="0" u="none" strike="noStrike" cap="none">
                <a:solidFill>
                  <a:schemeClr val="lt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98" name="Google Shape;98;p91"/>
          <p:cNvSpPr txBox="1">
            <a:spLocks noGrp="1"/>
          </p:cNvSpPr>
          <p:nvPr>
            <p:ph type="body" idx="1"/>
          </p:nvPr>
        </p:nvSpPr>
        <p:spPr>
          <a:xfrm>
            <a:off x="722312" y="3470148"/>
            <a:ext cx="7772400" cy="11253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480"/>
              </a:spcBef>
              <a:spcAft>
                <a:spcPts val="0"/>
              </a:spcAft>
              <a:buClr>
                <a:schemeClr val="accent1"/>
              </a:buClr>
              <a:buSzPts val="2040"/>
              <a:buFont typeface="Arial"/>
              <a:buNone/>
              <a:defRPr sz="2400" b="0" i="0" u="none" strike="noStrike" cap="none">
                <a:solidFill>
                  <a:schemeClr val="lt2"/>
                </a:solidFill>
                <a:latin typeface="Arial"/>
                <a:ea typeface="Arial"/>
                <a:cs typeface="Arial"/>
                <a:sym typeface="Arial"/>
              </a:defRPr>
            </a:lvl1pPr>
            <a:lvl2pPr marL="914400" marR="0" lvl="1" indent="-228600" algn="l">
              <a:lnSpc>
                <a:spcPct val="100000"/>
              </a:lnSpc>
              <a:spcBef>
                <a:spcPts val="360"/>
              </a:spcBef>
              <a:spcAft>
                <a:spcPts val="0"/>
              </a:spcAft>
              <a:buClr>
                <a:schemeClr val="accent1"/>
              </a:buClr>
              <a:buSzPts val="1700"/>
              <a:buFont typeface="Arial"/>
              <a:buNone/>
              <a:defRPr sz="1800" b="0" i="0" u="none" strike="noStrike" cap="none">
                <a:solidFill>
                  <a:schemeClr val="lt1"/>
                </a:solidFill>
                <a:latin typeface="Arial"/>
                <a:ea typeface="Arial"/>
                <a:cs typeface="Arial"/>
                <a:sym typeface="Arial"/>
              </a:defRPr>
            </a:lvl2pPr>
            <a:lvl3pPr marL="1371600" marR="0" lvl="2" indent="-228600" algn="l">
              <a:lnSpc>
                <a:spcPct val="100000"/>
              </a:lnSpc>
              <a:spcBef>
                <a:spcPts val="320"/>
              </a:spcBef>
              <a:spcAft>
                <a:spcPts val="0"/>
              </a:spcAft>
              <a:buClr>
                <a:schemeClr val="accent1"/>
              </a:buClr>
              <a:buSzPts val="1620"/>
              <a:buFont typeface="Arial"/>
              <a:buNone/>
              <a:defRPr sz="1600" b="0" i="0" u="none" strike="noStrike" cap="none">
                <a:solidFill>
                  <a:schemeClr val="lt1"/>
                </a:solidFill>
                <a:latin typeface="Arial"/>
                <a:ea typeface="Arial"/>
                <a:cs typeface="Arial"/>
                <a:sym typeface="Arial"/>
              </a:defRPr>
            </a:lvl3pPr>
            <a:lvl4pPr marL="1828800" marR="0" lvl="3" indent="-228600" algn="l">
              <a:lnSpc>
                <a:spcPct val="100000"/>
              </a:lnSpc>
              <a:spcBef>
                <a:spcPts val="280"/>
              </a:spcBef>
              <a:spcAft>
                <a:spcPts val="0"/>
              </a:spcAft>
              <a:buClr>
                <a:schemeClr val="accent1"/>
              </a:buClr>
              <a:buSzPts val="1600"/>
              <a:buFont typeface="Arial"/>
              <a:buNone/>
              <a:defRPr sz="1400" b="0" i="0" u="none" strike="noStrike" cap="none">
                <a:solidFill>
                  <a:schemeClr val="lt1"/>
                </a:solidFill>
                <a:latin typeface="Arial"/>
                <a:ea typeface="Arial"/>
                <a:cs typeface="Arial"/>
                <a:sym typeface="Arial"/>
              </a:defRPr>
            </a:lvl4pPr>
            <a:lvl5pPr marL="2286000" marR="0" lvl="4" indent="-228600" algn="l">
              <a:lnSpc>
                <a:spcPct val="100000"/>
              </a:lnSpc>
              <a:spcBef>
                <a:spcPts val="280"/>
              </a:spcBef>
              <a:spcAft>
                <a:spcPts val="0"/>
              </a:spcAft>
              <a:buClr>
                <a:schemeClr val="accen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a:lnSpc>
                <a:spcPct val="100000"/>
              </a:lnSpc>
              <a:spcBef>
                <a:spcPts val="280"/>
              </a:spcBef>
              <a:spcAft>
                <a:spcPts val="0"/>
              </a:spcAft>
              <a:buClr>
                <a:schemeClr val="accent1"/>
              </a:buClr>
              <a:buSzPts val="1300"/>
              <a:buFont typeface="Arial"/>
              <a:buNone/>
              <a:defRPr sz="1400" b="0" i="0" u="none" strike="noStrike" cap="none">
                <a:solidFill>
                  <a:schemeClr val="lt1"/>
                </a:solidFill>
                <a:latin typeface="Arial"/>
                <a:ea typeface="Arial"/>
                <a:cs typeface="Arial"/>
                <a:sym typeface="Arial"/>
              </a:defRPr>
            </a:lvl6pPr>
            <a:lvl7pPr marL="3200400" marR="0" lvl="6" indent="-228600" algn="l">
              <a:lnSpc>
                <a:spcPct val="100000"/>
              </a:lnSpc>
              <a:spcBef>
                <a:spcPts val="280"/>
              </a:spcBef>
              <a:spcAft>
                <a:spcPts val="0"/>
              </a:spcAft>
              <a:buClr>
                <a:schemeClr val="accent1"/>
              </a:buClr>
              <a:buSzPts val="1300"/>
              <a:buFont typeface="Arial"/>
              <a:buNone/>
              <a:defRPr sz="1400" b="0" i="0" u="none" strike="noStrike" cap="none">
                <a:solidFill>
                  <a:schemeClr val="lt1"/>
                </a:solidFill>
                <a:latin typeface="Arial"/>
                <a:ea typeface="Arial"/>
                <a:cs typeface="Arial"/>
                <a:sym typeface="Arial"/>
              </a:defRPr>
            </a:lvl7pPr>
            <a:lvl8pPr marL="3657600" marR="0" lvl="7" indent="-228600" algn="l">
              <a:lnSpc>
                <a:spcPct val="100000"/>
              </a:lnSpc>
              <a:spcBef>
                <a:spcPts val="280"/>
              </a:spcBef>
              <a:spcAft>
                <a:spcPts val="0"/>
              </a:spcAft>
              <a:buClr>
                <a:schemeClr val="accent1"/>
              </a:buClr>
              <a:buSzPts val="1300"/>
              <a:buFont typeface="Arial"/>
              <a:buNone/>
              <a:defRPr sz="1400" b="0" i="0" u="none" strike="noStrike" cap="none">
                <a:solidFill>
                  <a:schemeClr val="lt1"/>
                </a:solidFill>
                <a:latin typeface="Arial"/>
                <a:ea typeface="Arial"/>
                <a:cs typeface="Arial"/>
                <a:sym typeface="Arial"/>
              </a:defRPr>
            </a:lvl8pPr>
            <a:lvl9pPr marL="4114800" marR="0" lvl="8" indent="-228600" algn="l">
              <a:lnSpc>
                <a:spcPct val="100000"/>
              </a:lnSpc>
              <a:spcBef>
                <a:spcPts val="280"/>
              </a:spcBef>
              <a:spcAft>
                <a:spcPts val="0"/>
              </a:spcAft>
              <a:buClr>
                <a:schemeClr val="accent1"/>
              </a:buClr>
              <a:buSzPts val="1300"/>
              <a:buFont typeface="Arial"/>
              <a:buNone/>
              <a:defRPr sz="1400" b="0" i="0" u="none" strike="noStrike" cap="none">
                <a:solidFill>
                  <a:schemeClr val="lt1"/>
                </a:solidFill>
                <a:latin typeface="Arial"/>
                <a:ea typeface="Arial"/>
                <a:cs typeface="Arial"/>
                <a:sym typeface="Arial"/>
              </a:defRPr>
            </a:lvl9pPr>
          </a:lstStyle>
          <a:p>
            <a:endParaRPr/>
          </a:p>
        </p:txBody>
      </p:sp>
      <p:sp>
        <p:nvSpPr>
          <p:cNvPr id="99" name="Google Shape;99;p91"/>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2pPr>
            <a:lvl3pPr marR="0" lvl="2"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3pPr>
            <a:lvl4pPr marR="0" lvl="3"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4pPr>
            <a:lvl5pPr marR="0" lvl="4"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5pPr>
            <a:lvl6pPr marR="0" lvl="5"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6pPr>
            <a:lvl7pPr marR="0" lvl="6"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7pPr>
            <a:lvl8pPr marR="0" lvl="7"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8pPr>
            <a:lvl9pPr marR="0" lvl="8"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00" name="Google Shape;100;p91"/>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2pPr>
            <a:lvl3pPr marR="0" lvl="2"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3pPr>
            <a:lvl4pPr marR="0" lvl="3"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4pPr>
            <a:lvl5pPr marR="0" lvl="4"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5pPr>
            <a:lvl6pPr marR="0" lvl="5"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6pPr>
            <a:lvl7pPr marR="0" lvl="6"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7pPr>
            <a:lvl8pPr marR="0" lvl="7"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8pPr>
            <a:lvl9pPr marR="0" lvl="8" algn="l">
              <a:lnSpc>
                <a:spcPct val="100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01" name="Google Shape;101;p91"/>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02" name="Google Shape;102;p91"/>
          <p:cNvCxnSpPr/>
          <p:nvPr/>
        </p:nvCxnSpPr>
        <p:spPr>
          <a:xfrm>
            <a:off x="731520" y="3449574"/>
            <a:ext cx="7848600" cy="1200"/>
          </a:xfrm>
          <a:prstGeom prst="straightConnector1">
            <a:avLst/>
          </a:prstGeom>
          <a:noFill/>
          <a:ln w="19050" cap="flat" cmpd="sng">
            <a:solidFill>
              <a:schemeClr val="lt2"/>
            </a:solidFill>
            <a:prstDash val="solid"/>
            <a:round/>
            <a:headEnd type="none" w="sm" len="sm"/>
            <a:tailEnd type="none" w="sm" len="sm"/>
          </a:ln>
        </p:spPr>
      </p:cxnSp>
    </p:spTree>
    <p:extLst>
      <p:ext uri="{BB962C8B-B14F-4D97-AF65-F5344CB8AC3E}">
        <p14:creationId xmlns:p14="http://schemas.microsoft.com/office/powerpoint/2010/main" val="25734451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p92"/>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5" name="Google Shape;105;p92"/>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6" name="Google Shape;106;p92"/>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017615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7"/>
        <p:cNvGrpSpPr/>
        <p:nvPr/>
      </p:nvGrpSpPr>
      <p:grpSpPr>
        <a:xfrm>
          <a:off x="0" y="0"/>
          <a:ext cx="0" cy="0"/>
          <a:chOff x="0" y="0"/>
          <a:chExt cx="0" cy="0"/>
        </a:xfrm>
      </p:grpSpPr>
      <p:sp>
        <p:nvSpPr>
          <p:cNvPr id="108" name="Google Shape;108;p94"/>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109" name="Google Shape;109;p94"/>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0" name="Google Shape;110;p94"/>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1" name="Google Shape;111;p94"/>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35354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2"/>
        <p:cNvGrpSpPr/>
        <p:nvPr/>
      </p:nvGrpSpPr>
      <p:grpSpPr>
        <a:xfrm>
          <a:off x="0" y="0"/>
          <a:ext cx="0" cy="0"/>
          <a:chOff x="0" y="0"/>
          <a:chExt cx="0" cy="0"/>
        </a:xfrm>
      </p:grpSpPr>
      <p:sp>
        <p:nvSpPr>
          <p:cNvPr id="113" name="Google Shape;113;p99"/>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114" name="Google Shape;114;p99"/>
          <p:cNvSpPr txBox="1">
            <a:spLocks noGrp="1"/>
          </p:cNvSpPr>
          <p:nvPr>
            <p:ph type="body" idx="1"/>
          </p:nvPr>
        </p:nvSpPr>
        <p:spPr>
          <a:xfrm>
            <a:off x="457200" y="1257300"/>
            <a:ext cx="3931800" cy="480000"/>
          </a:xfrm>
          <a:prstGeom prst="rect">
            <a:avLst/>
          </a:prstGeom>
          <a:noFill/>
          <a:ln>
            <a:noFill/>
          </a:ln>
        </p:spPr>
        <p:txBody>
          <a:bodyPr spcFirstLastPara="1" wrap="square" lIns="91425" tIns="91425" rIns="91425" bIns="91425" anchor="ctr" anchorCtr="0">
            <a:noAutofit/>
          </a:bodyPr>
          <a:lstStyle>
            <a:lvl1pPr marL="457200" marR="0" lvl="0" indent="-228600" algn="ctr">
              <a:lnSpc>
                <a:spcPct val="100000"/>
              </a:lnSpc>
              <a:spcBef>
                <a:spcPts val="400"/>
              </a:spcBef>
              <a:spcAft>
                <a:spcPts val="0"/>
              </a:spcAft>
              <a:buClr>
                <a:schemeClr val="accent1"/>
              </a:buClr>
              <a:buSzPts val="2040"/>
              <a:buFont typeface="Arial"/>
              <a:buNone/>
              <a:defRPr sz="2000" b="0" i="0" u="none" strike="noStrike" cap="none">
                <a:solidFill>
                  <a:schemeClr val="dk2"/>
                </a:solidFill>
                <a:latin typeface="Arial"/>
                <a:ea typeface="Arial"/>
                <a:cs typeface="Arial"/>
                <a:sym typeface="Arial"/>
              </a:defRPr>
            </a:lvl1pPr>
            <a:lvl2pPr marL="914400" marR="0" lvl="1" indent="-228600" algn="l">
              <a:lnSpc>
                <a:spcPct val="100000"/>
              </a:lnSpc>
              <a:spcBef>
                <a:spcPts val="400"/>
              </a:spcBef>
              <a:spcAft>
                <a:spcPts val="0"/>
              </a:spcAft>
              <a:buClr>
                <a:schemeClr val="accent1"/>
              </a:buClr>
              <a:buSzPts val="1700"/>
              <a:buFont typeface="Arial"/>
              <a:buNone/>
              <a:defRPr sz="2000" b="1" i="0" u="none" strike="noStrike" cap="none">
                <a:solidFill>
                  <a:schemeClr val="dk1"/>
                </a:solidFill>
                <a:latin typeface="Arial"/>
                <a:ea typeface="Arial"/>
                <a:cs typeface="Arial"/>
                <a:sym typeface="Arial"/>
              </a:defRPr>
            </a:lvl2pPr>
            <a:lvl3pPr marL="1371600" marR="0" lvl="2" indent="-228600" algn="l">
              <a:lnSpc>
                <a:spcPct val="100000"/>
              </a:lnSpc>
              <a:spcBef>
                <a:spcPts val="360"/>
              </a:spcBef>
              <a:spcAft>
                <a:spcPts val="0"/>
              </a:spcAft>
              <a:buClr>
                <a:schemeClr val="accent1"/>
              </a:buClr>
              <a:buSzPts val="1620"/>
              <a:buFont typeface="Arial"/>
              <a:buNone/>
              <a:defRPr sz="1800" b="1" i="0" u="none" strike="noStrike" cap="none">
                <a:solidFill>
                  <a:schemeClr val="dk1"/>
                </a:solidFill>
                <a:latin typeface="Arial"/>
                <a:ea typeface="Arial"/>
                <a:cs typeface="Arial"/>
                <a:sym typeface="Arial"/>
              </a:defRPr>
            </a:lvl3pPr>
            <a:lvl4pPr marL="1828800" marR="0" lvl="3" indent="-228600" algn="l">
              <a:lnSpc>
                <a:spcPct val="100000"/>
              </a:lnSpc>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a:lnSpc>
                <a:spcPct val="100000"/>
              </a:lnSpc>
              <a:spcBef>
                <a:spcPts val="320"/>
              </a:spcBef>
              <a:spcAft>
                <a:spcPts val="0"/>
              </a:spcAft>
              <a:buClr>
                <a:schemeClr val="accent1"/>
              </a:buClr>
              <a:buSzPts val="1400"/>
              <a:buFont typeface="Arial"/>
              <a:buNone/>
              <a:defRPr sz="1600" b="1" i="0" u="none" strike="noStrike" cap="none">
                <a:solidFill>
                  <a:schemeClr val="dk1"/>
                </a:solidFill>
                <a:latin typeface="Arial"/>
                <a:ea typeface="Arial"/>
                <a:cs typeface="Arial"/>
                <a:sym typeface="Arial"/>
              </a:defRPr>
            </a:lvl5pPr>
            <a:lvl6pPr marL="2743200" marR="0" lvl="5"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6pPr>
            <a:lvl7pPr marL="3200400" marR="0" lvl="6"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7pPr>
            <a:lvl8pPr marL="3657600" marR="0" lvl="7"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8pPr>
            <a:lvl9pPr marL="4114800" marR="0" lvl="8"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9pPr>
          </a:lstStyle>
          <a:p>
            <a:endParaRPr/>
          </a:p>
        </p:txBody>
      </p:sp>
      <p:sp>
        <p:nvSpPr>
          <p:cNvPr id="115" name="Google Shape;115;p99"/>
          <p:cNvSpPr txBox="1">
            <a:spLocks noGrp="1"/>
          </p:cNvSpPr>
          <p:nvPr>
            <p:ph type="body" idx="2"/>
          </p:nvPr>
        </p:nvSpPr>
        <p:spPr>
          <a:xfrm>
            <a:off x="457200" y="1828800"/>
            <a:ext cx="3931800" cy="2963400"/>
          </a:xfrm>
          <a:prstGeom prst="rect">
            <a:avLst/>
          </a:prstGeom>
          <a:noFill/>
          <a:ln>
            <a:noFill/>
          </a:ln>
        </p:spPr>
        <p:txBody>
          <a:bodyPr spcFirstLastPara="1" wrap="square" lIns="91425" tIns="91425" rIns="91425" bIns="91425" anchor="t" anchorCtr="0">
            <a:noAutofit/>
          </a:bodyPr>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16" name="Google Shape;116;p99"/>
          <p:cNvSpPr txBox="1">
            <a:spLocks noGrp="1"/>
          </p:cNvSpPr>
          <p:nvPr>
            <p:ph type="body" idx="3"/>
          </p:nvPr>
        </p:nvSpPr>
        <p:spPr>
          <a:xfrm>
            <a:off x="4754880" y="1257300"/>
            <a:ext cx="3931800" cy="480000"/>
          </a:xfrm>
          <a:prstGeom prst="rect">
            <a:avLst/>
          </a:prstGeom>
          <a:noFill/>
          <a:ln>
            <a:noFill/>
          </a:ln>
        </p:spPr>
        <p:txBody>
          <a:bodyPr spcFirstLastPara="1" wrap="square" lIns="91425" tIns="91425" rIns="91425" bIns="91425" anchor="ctr" anchorCtr="0">
            <a:noAutofit/>
          </a:bodyPr>
          <a:lstStyle>
            <a:lvl1pPr marL="457200" marR="0" lvl="0" indent="-228600" algn="ctr">
              <a:lnSpc>
                <a:spcPct val="100000"/>
              </a:lnSpc>
              <a:spcBef>
                <a:spcPts val="400"/>
              </a:spcBef>
              <a:spcAft>
                <a:spcPts val="0"/>
              </a:spcAft>
              <a:buClr>
                <a:schemeClr val="accent1"/>
              </a:buClr>
              <a:buSzPts val="2040"/>
              <a:buFont typeface="Arial"/>
              <a:buNone/>
              <a:defRPr sz="2000" b="0" i="0" u="none" strike="noStrike" cap="none">
                <a:solidFill>
                  <a:schemeClr val="dk2"/>
                </a:solidFill>
                <a:latin typeface="Arial"/>
                <a:ea typeface="Arial"/>
                <a:cs typeface="Arial"/>
                <a:sym typeface="Arial"/>
              </a:defRPr>
            </a:lvl1pPr>
            <a:lvl2pPr marL="914400" marR="0" lvl="1" indent="-228600" algn="l">
              <a:lnSpc>
                <a:spcPct val="100000"/>
              </a:lnSpc>
              <a:spcBef>
                <a:spcPts val="400"/>
              </a:spcBef>
              <a:spcAft>
                <a:spcPts val="0"/>
              </a:spcAft>
              <a:buClr>
                <a:schemeClr val="accent1"/>
              </a:buClr>
              <a:buSzPts val="1700"/>
              <a:buFont typeface="Arial"/>
              <a:buNone/>
              <a:defRPr sz="2000" b="1" i="0" u="none" strike="noStrike" cap="none">
                <a:solidFill>
                  <a:schemeClr val="dk1"/>
                </a:solidFill>
                <a:latin typeface="Arial"/>
                <a:ea typeface="Arial"/>
                <a:cs typeface="Arial"/>
                <a:sym typeface="Arial"/>
              </a:defRPr>
            </a:lvl2pPr>
            <a:lvl3pPr marL="1371600" marR="0" lvl="2" indent="-228600" algn="l">
              <a:lnSpc>
                <a:spcPct val="100000"/>
              </a:lnSpc>
              <a:spcBef>
                <a:spcPts val="360"/>
              </a:spcBef>
              <a:spcAft>
                <a:spcPts val="0"/>
              </a:spcAft>
              <a:buClr>
                <a:schemeClr val="accent1"/>
              </a:buClr>
              <a:buSzPts val="1620"/>
              <a:buFont typeface="Arial"/>
              <a:buNone/>
              <a:defRPr sz="1800" b="1" i="0" u="none" strike="noStrike" cap="none">
                <a:solidFill>
                  <a:schemeClr val="dk1"/>
                </a:solidFill>
                <a:latin typeface="Arial"/>
                <a:ea typeface="Arial"/>
                <a:cs typeface="Arial"/>
                <a:sym typeface="Arial"/>
              </a:defRPr>
            </a:lvl3pPr>
            <a:lvl4pPr marL="1828800" marR="0" lvl="3" indent="-228600" algn="l">
              <a:lnSpc>
                <a:spcPct val="100000"/>
              </a:lnSpc>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a:lnSpc>
                <a:spcPct val="100000"/>
              </a:lnSpc>
              <a:spcBef>
                <a:spcPts val="320"/>
              </a:spcBef>
              <a:spcAft>
                <a:spcPts val="0"/>
              </a:spcAft>
              <a:buClr>
                <a:schemeClr val="accent1"/>
              </a:buClr>
              <a:buSzPts val="1400"/>
              <a:buFont typeface="Arial"/>
              <a:buNone/>
              <a:defRPr sz="1600" b="1" i="0" u="none" strike="noStrike" cap="none">
                <a:solidFill>
                  <a:schemeClr val="dk1"/>
                </a:solidFill>
                <a:latin typeface="Arial"/>
                <a:ea typeface="Arial"/>
                <a:cs typeface="Arial"/>
                <a:sym typeface="Arial"/>
              </a:defRPr>
            </a:lvl5pPr>
            <a:lvl6pPr marL="2743200" marR="0" lvl="5"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6pPr>
            <a:lvl7pPr marL="3200400" marR="0" lvl="6"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7pPr>
            <a:lvl8pPr marL="3657600" marR="0" lvl="7"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8pPr>
            <a:lvl9pPr marL="4114800" marR="0" lvl="8" indent="-228600" algn="l">
              <a:lnSpc>
                <a:spcPct val="100000"/>
              </a:lnSpc>
              <a:spcBef>
                <a:spcPts val="320"/>
              </a:spcBef>
              <a:spcAft>
                <a:spcPts val="0"/>
              </a:spcAft>
              <a:buClr>
                <a:schemeClr val="accent1"/>
              </a:buClr>
              <a:buSzPts val="1300"/>
              <a:buFont typeface="Arial"/>
              <a:buNone/>
              <a:defRPr sz="1600" b="1" i="0" u="none" strike="noStrike" cap="none">
                <a:solidFill>
                  <a:schemeClr val="dk1"/>
                </a:solidFill>
                <a:latin typeface="Arial"/>
                <a:ea typeface="Arial"/>
                <a:cs typeface="Arial"/>
                <a:sym typeface="Arial"/>
              </a:defRPr>
            </a:lvl9pPr>
          </a:lstStyle>
          <a:p>
            <a:endParaRPr/>
          </a:p>
        </p:txBody>
      </p:sp>
      <p:sp>
        <p:nvSpPr>
          <p:cNvPr id="117" name="Google Shape;117;p99"/>
          <p:cNvSpPr txBox="1">
            <a:spLocks noGrp="1"/>
          </p:cNvSpPr>
          <p:nvPr>
            <p:ph type="body" idx="4"/>
          </p:nvPr>
        </p:nvSpPr>
        <p:spPr>
          <a:xfrm>
            <a:off x="4754880" y="1828800"/>
            <a:ext cx="3931800" cy="2963400"/>
          </a:xfrm>
          <a:prstGeom prst="rect">
            <a:avLst/>
          </a:prstGeom>
          <a:noFill/>
          <a:ln>
            <a:noFill/>
          </a:ln>
        </p:spPr>
        <p:txBody>
          <a:bodyPr spcFirstLastPara="1" wrap="square" lIns="91425" tIns="91425" rIns="91425" bIns="91425" anchor="t" anchorCtr="0">
            <a:noAutofit/>
          </a:bodyPr>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18" name="Google Shape;118;p99"/>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9" name="Google Shape;119;p99"/>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0" name="Google Shape;120;p99"/>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21" name="Google Shape;121;p99"/>
          <p:cNvCxnSpPr/>
          <p:nvPr/>
        </p:nvCxnSpPr>
        <p:spPr>
          <a:xfrm rot="5400000">
            <a:off x="2806393" y="3034230"/>
            <a:ext cx="3531900" cy="900"/>
          </a:xfrm>
          <a:prstGeom prst="straightConnector1">
            <a:avLst/>
          </a:prstGeom>
          <a:noFill/>
          <a:ln w="19050" cap="flat" cmpd="sng">
            <a:solidFill>
              <a:schemeClr val="dk2"/>
            </a:solidFill>
            <a:prstDash val="solid"/>
            <a:round/>
            <a:headEnd type="none" w="sm" len="sm"/>
            <a:tailEnd type="none" w="sm" len="sm"/>
          </a:ln>
        </p:spPr>
      </p:cxnSp>
    </p:spTree>
    <p:extLst>
      <p:ext uri="{BB962C8B-B14F-4D97-AF65-F5344CB8AC3E}">
        <p14:creationId xmlns:p14="http://schemas.microsoft.com/office/powerpoint/2010/main" val="1252443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7"/>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6" name="Google Shape;56;p7"/>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7" name="Google Shape;57;p7"/>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8" name="Google Shape;58;p7"/>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2"/>
        <p:cNvGrpSpPr/>
        <p:nvPr/>
      </p:nvGrpSpPr>
      <p:grpSpPr>
        <a:xfrm>
          <a:off x="0" y="0"/>
          <a:ext cx="0" cy="0"/>
          <a:chOff x="0" y="0"/>
          <a:chExt cx="0" cy="0"/>
        </a:xfrm>
      </p:grpSpPr>
      <p:sp>
        <p:nvSpPr>
          <p:cNvPr id="123" name="Google Shape;123;p107"/>
          <p:cNvSpPr txBox="1">
            <a:spLocks noGrp="1"/>
          </p:cNvSpPr>
          <p:nvPr>
            <p:ph type="ctrTitle"/>
          </p:nvPr>
        </p:nvSpPr>
        <p:spPr>
          <a:xfrm>
            <a:off x="647700" y="627075"/>
            <a:ext cx="7848600" cy="14454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2"/>
              </a:buClr>
              <a:buSzPts val="1400"/>
              <a:buFont typeface="Arial"/>
              <a:buNone/>
              <a:defRPr sz="54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124" name="Google Shape;124;p107"/>
          <p:cNvSpPr txBox="1">
            <a:spLocks noGrp="1"/>
          </p:cNvSpPr>
          <p:nvPr>
            <p:ph type="subTitle" idx="1"/>
          </p:nvPr>
        </p:nvSpPr>
        <p:spPr>
          <a:xfrm>
            <a:off x="751575" y="2227950"/>
            <a:ext cx="8001000" cy="19236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480"/>
              </a:spcBef>
              <a:spcAft>
                <a:spcPts val="0"/>
              </a:spcAft>
              <a:buClr>
                <a:schemeClr val="accent1"/>
              </a:buClr>
              <a:buSzPts val="2040"/>
              <a:buFont typeface="Arial"/>
              <a:buNone/>
              <a:defRPr sz="2400" b="0" i="0" u="none" strike="noStrike" cap="none">
                <a:solidFill>
                  <a:srgbClr val="3F3F3F"/>
                </a:solidFill>
                <a:latin typeface="Arial"/>
                <a:ea typeface="Arial"/>
                <a:cs typeface="Arial"/>
                <a:sym typeface="Arial"/>
              </a:defRPr>
            </a:lvl1pPr>
            <a:lvl2pPr marR="0" lvl="1" algn="ctr">
              <a:lnSpc>
                <a:spcPct val="100000"/>
              </a:lnSpc>
              <a:spcBef>
                <a:spcPts val="400"/>
              </a:spcBef>
              <a:spcAft>
                <a:spcPts val="0"/>
              </a:spcAft>
              <a:buClr>
                <a:schemeClr val="accent1"/>
              </a:buClr>
              <a:buSzPts val="1700"/>
              <a:buFont typeface="Arial"/>
              <a:buNone/>
              <a:defRPr sz="2000" b="0" i="0" u="none" strike="noStrike" cap="none">
                <a:solidFill>
                  <a:srgbClr val="888888"/>
                </a:solidFill>
                <a:latin typeface="Arial"/>
                <a:ea typeface="Arial"/>
                <a:cs typeface="Arial"/>
                <a:sym typeface="Arial"/>
              </a:defRPr>
            </a:lvl2pPr>
            <a:lvl3pPr marR="0" lvl="2" algn="ctr">
              <a:lnSpc>
                <a:spcPct val="100000"/>
              </a:lnSpc>
              <a:spcBef>
                <a:spcPts val="360"/>
              </a:spcBef>
              <a:spcAft>
                <a:spcPts val="0"/>
              </a:spcAft>
              <a:buClr>
                <a:schemeClr val="accent1"/>
              </a:buClr>
              <a:buSzPts val="1620"/>
              <a:buFont typeface="Arial"/>
              <a:buNone/>
              <a:defRPr sz="1800" b="0" i="0" u="none" strike="noStrike" cap="none">
                <a:solidFill>
                  <a:srgbClr val="888888"/>
                </a:solidFill>
                <a:latin typeface="Arial"/>
                <a:ea typeface="Arial"/>
                <a:cs typeface="Arial"/>
                <a:sym typeface="Arial"/>
              </a:defRPr>
            </a:lvl3pPr>
            <a:lvl4pPr marR="0" lvl="3" algn="ctr">
              <a:lnSpc>
                <a:spcPct val="100000"/>
              </a:lnSpc>
              <a:spcBef>
                <a:spcPts val="320"/>
              </a:spcBef>
              <a:spcAft>
                <a:spcPts val="0"/>
              </a:spcAft>
              <a:buClr>
                <a:schemeClr val="accent1"/>
              </a:buClr>
              <a:buSzPts val="1600"/>
              <a:buFont typeface="Arial"/>
              <a:buNone/>
              <a:defRPr sz="1600" b="0" i="0" u="none" strike="noStrike" cap="none">
                <a:solidFill>
                  <a:srgbClr val="888888"/>
                </a:solidFill>
                <a:latin typeface="Arial"/>
                <a:ea typeface="Arial"/>
                <a:cs typeface="Arial"/>
                <a:sym typeface="Arial"/>
              </a:defRPr>
            </a:lvl4pPr>
            <a:lvl5pPr marR="0" lvl="4" algn="ctr">
              <a:lnSpc>
                <a:spcPct val="100000"/>
              </a:lnSpc>
              <a:spcBef>
                <a:spcPts val="280"/>
              </a:spcBef>
              <a:spcAft>
                <a:spcPts val="0"/>
              </a:spcAft>
              <a:buClr>
                <a:schemeClr val="accent1"/>
              </a:buClr>
              <a:buSzPts val="1400"/>
              <a:buFont typeface="Arial"/>
              <a:buNone/>
              <a:defRPr sz="1400" b="0" i="0" u="none" strike="noStrike" cap="none">
                <a:solidFill>
                  <a:srgbClr val="888888"/>
                </a:solidFill>
                <a:latin typeface="Arial"/>
                <a:ea typeface="Arial"/>
                <a:cs typeface="Arial"/>
                <a:sym typeface="Arial"/>
              </a:defRPr>
            </a:lvl5pPr>
            <a:lvl6pPr marR="0" lvl="5" algn="ctr">
              <a:lnSpc>
                <a:spcPct val="100000"/>
              </a:lnSpc>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6pPr>
            <a:lvl7pPr marR="0" lvl="6" algn="ctr">
              <a:lnSpc>
                <a:spcPct val="100000"/>
              </a:lnSpc>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7pPr>
            <a:lvl8pPr marR="0" lvl="7" algn="ctr">
              <a:lnSpc>
                <a:spcPct val="100000"/>
              </a:lnSpc>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8pPr>
            <a:lvl9pPr marR="0" lvl="8" algn="ctr">
              <a:lnSpc>
                <a:spcPct val="100000"/>
              </a:lnSpc>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9pPr>
          </a:lstStyle>
          <a:p>
            <a:endParaRPr/>
          </a:p>
        </p:txBody>
      </p:sp>
      <p:sp>
        <p:nvSpPr>
          <p:cNvPr id="125" name="Google Shape;125;p107"/>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6" name="Google Shape;126;p107"/>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7" name="Google Shape;127;p107"/>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28" name="Google Shape;128;p107"/>
          <p:cNvCxnSpPr/>
          <p:nvPr/>
        </p:nvCxnSpPr>
        <p:spPr>
          <a:xfrm rot="10800000" flipH="1">
            <a:off x="510450" y="2146800"/>
            <a:ext cx="8351700" cy="6900"/>
          </a:xfrm>
          <a:prstGeom prst="straightConnector1">
            <a:avLst/>
          </a:prstGeom>
          <a:noFill/>
          <a:ln w="19050" cap="flat" cmpd="sng">
            <a:solidFill>
              <a:schemeClr val="dk2"/>
            </a:solidFill>
            <a:prstDash val="solid"/>
            <a:round/>
            <a:headEnd type="none" w="sm" len="sm"/>
            <a:tailEnd type="none" w="sm" len="sm"/>
          </a:ln>
        </p:spPr>
      </p:cxnSp>
    </p:spTree>
    <p:extLst>
      <p:ext uri="{BB962C8B-B14F-4D97-AF65-F5344CB8AC3E}">
        <p14:creationId xmlns:p14="http://schemas.microsoft.com/office/powerpoint/2010/main" val="23410951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9"/>
        <p:cNvGrpSpPr/>
        <p:nvPr/>
      </p:nvGrpSpPr>
      <p:grpSpPr>
        <a:xfrm>
          <a:off x="0" y="0"/>
          <a:ext cx="0" cy="0"/>
          <a:chOff x="0" y="0"/>
          <a:chExt cx="0" cy="0"/>
        </a:xfrm>
      </p:grpSpPr>
      <p:sp>
        <p:nvSpPr>
          <p:cNvPr id="130" name="Google Shape;130;p108"/>
          <p:cNvSpPr txBox="1">
            <a:spLocks noGrp="1"/>
          </p:cNvSpPr>
          <p:nvPr>
            <p:ph type="title"/>
          </p:nvPr>
        </p:nvSpPr>
        <p:spPr>
          <a:xfrm>
            <a:off x="457200" y="594059"/>
            <a:ext cx="2139600" cy="9465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2"/>
              </a:buClr>
              <a:buSzPts val="1400"/>
              <a:buFont typeface="Arial"/>
              <a:buNone/>
              <a:defRPr sz="24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131" name="Google Shape;131;p108"/>
          <p:cNvSpPr txBox="1">
            <a:spLocks noGrp="1"/>
          </p:cNvSpPr>
          <p:nvPr>
            <p:ph type="body" idx="1"/>
          </p:nvPr>
        </p:nvSpPr>
        <p:spPr>
          <a:xfrm>
            <a:off x="2971800" y="594059"/>
            <a:ext cx="5715000" cy="4183500"/>
          </a:xfrm>
          <a:prstGeom prst="rect">
            <a:avLst/>
          </a:prstGeom>
          <a:noFill/>
          <a:ln>
            <a:noFill/>
          </a:ln>
        </p:spPr>
        <p:txBody>
          <a:bodyPr spcFirstLastPara="1" wrap="square" lIns="91425" tIns="91425" rIns="91425" bIns="91425" anchor="t" anchorCtr="0">
            <a:noAutofit/>
          </a:bodyPr>
          <a:lstStyle>
            <a:lvl1pPr marL="457200" marR="0" lvl="0" indent="-401320" algn="l">
              <a:lnSpc>
                <a:spcPct val="100000"/>
              </a:lnSpc>
              <a:spcBef>
                <a:spcPts val="640"/>
              </a:spcBef>
              <a:spcAft>
                <a:spcPts val="0"/>
              </a:spcAft>
              <a:buClr>
                <a:schemeClr val="accent1"/>
              </a:buClr>
              <a:buSzPts val="2720"/>
              <a:buFont typeface="Arial"/>
              <a:buChar char="•"/>
              <a:defRPr sz="3200" b="0" i="0" u="none" strike="noStrike" cap="none">
                <a:solidFill>
                  <a:schemeClr val="dk1"/>
                </a:solidFill>
                <a:latin typeface="Arial"/>
                <a:ea typeface="Arial"/>
                <a:cs typeface="Arial"/>
                <a:sym typeface="Arial"/>
              </a:defRPr>
            </a:lvl1pPr>
            <a:lvl2pPr marL="914400" marR="0" lvl="1" indent="-379730" algn="l">
              <a:lnSpc>
                <a:spcPct val="100000"/>
              </a:lnSpc>
              <a:spcBef>
                <a:spcPts val="560"/>
              </a:spcBef>
              <a:spcAft>
                <a:spcPts val="0"/>
              </a:spcAft>
              <a:buClr>
                <a:schemeClr val="accent1"/>
              </a:buClr>
              <a:buSzPts val="2380"/>
              <a:buFont typeface="Arial"/>
              <a:buChar char="•"/>
              <a:defRPr sz="2800" b="0" i="0" u="none" strike="noStrike" cap="none">
                <a:solidFill>
                  <a:schemeClr val="dk1"/>
                </a:solidFill>
                <a:latin typeface="Arial"/>
                <a:ea typeface="Arial"/>
                <a:cs typeface="Arial"/>
                <a:sym typeface="Arial"/>
              </a:defRPr>
            </a:lvl2pPr>
            <a:lvl3pPr marL="1371600" marR="0" lvl="2" indent="-365760" algn="l">
              <a:lnSpc>
                <a:spcPct val="100000"/>
              </a:lnSpc>
              <a:spcBef>
                <a:spcPts val="480"/>
              </a:spcBef>
              <a:spcAft>
                <a:spcPts val="0"/>
              </a:spcAft>
              <a:buClr>
                <a:schemeClr val="accent1"/>
              </a:buClr>
              <a:buSzPts val="216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2" name="Google Shape;132;p108"/>
          <p:cNvSpPr txBox="1">
            <a:spLocks noGrp="1"/>
          </p:cNvSpPr>
          <p:nvPr>
            <p:ph type="body" idx="2"/>
          </p:nvPr>
        </p:nvSpPr>
        <p:spPr>
          <a:xfrm>
            <a:off x="457200" y="1597913"/>
            <a:ext cx="2139600" cy="31827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accent1"/>
              </a:buClr>
              <a:buSzPts val="2040"/>
              <a:buFont typeface="Arial"/>
              <a:buNone/>
              <a:defRPr sz="1400" b="0" i="0" u="none" strike="noStrike" cap="none">
                <a:solidFill>
                  <a:schemeClr val="dk1"/>
                </a:solidFill>
                <a:latin typeface="Arial"/>
                <a:ea typeface="Arial"/>
                <a:cs typeface="Arial"/>
                <a:sym typeface="Arial"/>
              </a:defRPr>
            </a:lvl1pPr>
            <a:lvl2pPr marL="914400" marR="0" lvl="1" indent="-228600" algn="l">
              <a:lnSpc>
                <a:spcPct val="100000"/>
              </a:lnSpc>
              <a:spcBef>
                <a:spcPts val="240"/>
              </a:spcBef>
              <a:spcAft>
                <a:spcPts val="0"/>
              </a:spcAft>
              <a:buClr>
                <a:schemeClr val="accent1"/>
              </a:buClr>
              <a:buSzPts val="1700"/>
              <a:buFont typeface="Arial"/>
              <a:buNone/>
              <a:defRPr sz="1200" b="0" i="0" u="none" strike="noStrike" cap="none">
                <a:solidFill>
                  <a:schemeClr val="dk1"/>
                </a:solidFill>
                <a:latin typeface="Arial"/>
                <a:ea typeface="Arial"/>
                <a:cs typeface="Arial"/>
                <a:sym typeface="Arial"/>
              </a:defRPr>
            </a:lvl2pPr>
            <a:lvl3pPr marL="1371600" marR="0" lvl="2" indent="-228600" algn="l">
              <a:lnSpc>
                <a:spcPct val="100000"/>
              </a:lnSpc>
              <a:spcBef>
                <a:spcPts val="200"/>
              </a:spcBef>
              <a:spcAft>
                <a:spcPts val="0"/>
              </a:spcAft>
              <a:buClr>
                <a:schemeClr val="accent1"/>
              </a:buClr>
              <a:buSzPts val="1620"/>
              <a:buFont typeface="Arial"/>
              <a:buNone/>
              <a:defRPr sz="1000" b="0" i="0" u="none" strike="noStrike" cap="none">
                <a:solidFill>
                  <a:schemeClr val="dk1"/>
                </a:solidFill>
                <a:latin typeface="Arial"/>
                <a:ea typeface="Arial"/>
                <a:cs typeface="Arial"/>
                <a:sym typeface="Arial"/>
              </a:defRPr>
            </a:lvl3pPr>
            <a:lvl4pPr marL="1828800" marR="0" lvl="3" indent="-228600" algn="l">
              <a:lnSpc>
                <a:spcPct val="100000"/>
              </a:lnSpc>
              <a:spcBef>
                <a:spcPts val="180"/>
              </a:spcBef>
              <a:spcAft>
                <a:spcPts val="0"/>
              </a:spcAft>
              <a:buClr>
                <a:schemeClr val="accent1"/>
              </a:buClr>
              <a:buSzPts val="1600"/>
              <a:buFont typeface="Arial"/>
              <a:buNone/>
              <a:defRPr sz="900" b="0" i="0" u="none" strike="noStrike" cap="none">
                <a:solidFill>
                  <a:schemeClr val="dk1"/>
                </a:solidFill>
                <a:latin typeface="Arial"/>
                <a:ea typeface="Arial"/>
                <a:cs typeface="Arial"/>
                <a:sym typeface="Arial"/>
              </a:defRPr>
            </a:lvl4pPr>
            <a:lvl5pPr marL="2286000" marR="0" lvl="4" indent="-228600" algn="l">
              <a:lnSpc>
                <a:spcPct val="100000"/>
              </a:lnSpc>
              <a:spcBef>
                <a:spcPts val="180"/>
              </a:spcBef>
              <a:spcAft>
                <a:spcPts val="0"/>
              </a:spcAft>
              <a:buClr>
                <a:schemeClr val="accent1"/>
              </a:buClr>
              <a:buSzPts val="1400"/>
              <a:buFont typeface="Arial"/>
              <a:buNone/>
              <a:defRPr sz="900" b="0" i="0" u="none" strike="noStrike" cap="none">
                <a:solidFill>
                  <a:schemeClr val="dk1"/>
                </a:solidFill>
                <a:latin typeface="Arial"/>
                <a:ea typeface="Arial"/>
                <a:cs typeface="Arial"/>
                <a:sym typeface="Arial"/>
              </a:defRPr>
            </a:lvl5pPr>
            <a:lvl6pPr marL="2743200" marR="0" lvl="5"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6pPr>
            <a:lvl7pPr marL="3200400" marR="0" lvl="6"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7pPr>
            <a:lvl8pPr marL="3657600" marR="0" lvl="7"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8pPr>
            <a:lvl9pPr marL="4114800" marR="0" lvl="8"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9pPr>
          </a:lstStyle>
          <a:p>
            <a:endParaRPr/>
          </a:p>
        </p:txBody>
      </p:sp>
      <p:sp>
        <p:nvSpPr>
          <p:cNvPr id="133" name="Google Shape;133;p108"/>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4" name="Google Shape;134;p108"/>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5" name="Google Shape;135;p108"/>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36" name="Google Shape;136;p108"/>
          <p:cNvCxnSpPr/>
          <p:nvPr/>
        </p:nvCxnSpPr>
        <p:spPr>
          <a:xfrm rot="5400000">
            <a:off x="684098" y="2685059"/>
            <a:ext cx="4183500" cy="1500"/>
          </a:xfrm>
          <a:prstGeom prst="straightConnector1">
            <a:avLst/>
          </a:prstGeom>
          <a:noFill/>
          <a:ln w="19050" cap="flat" cmpd="sng">
            <a:solidFill>
              <a:schemeClr val="dk2"/>
            </a:solidFill>
            <a:prstDash val="solid"/>
            <a:round/>
            <a:headEnd type="none" w="sm" len="sm"/>
            <a:tailEnd type="none" w="sm" len="sm"/>
          </a:ln>
        </p:spPr>
      </p:cxnSp>
    </p:spTree>
    <p:extLst>
      <p:ext uri="{BB962C8B-B14F-4D97-AF65-F5344CB8AC3E}">
        <p14:creationId xmlns:p14="http://schemas.microsoft.com/office/powerpoint/2010/main" val="13239259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7"/>
        <p:cNvGrpSpPr/>
        <p:nvPr/>
      </p:nvGrpSpPr>
      <p:grpSpPr>
        <a:xfrm>
          <a:off x="0" y="0"/>
          <a:ext cx="0" cy="0"/>
          <a:chOff x="0" y="0"/>
          <a:chExt cx="0" cy="0"/>
        </a:xfrm>
      </p:grpSpPr>
      <p:sp>
        <p:nvSpPr>
          <p:cNvPr id="138" name="Google Shape;138;p109"/>
          <p:cNvSpPr txBox="1">
            <a:spLocks noGrp="1"/>
          </p:cNvSpPr>
          <p:nvPr>
            <p:ph type="title"/>
          </p:nvPr>
        </p:nvSpPr>
        <p:spPr>
          <a:xfrm>
            <a:off x="457200" y="594359"/>
            <a:ext cx="2142600" cy="9486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2"/>
              </a:buClr>
              <a:buSzPts val="1400"/>
              <a:buFont typeface="Arial"/>
              <a:buNone/>
              <a:defRPr sz="24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139" name="Google Shape;139;p109"/>
          <p:cNvSpPr>
            <a:spLocks noGrp="1"/>
          </p:cNvSpPr>
          <p:nvPr>
            <p:ph type="pic" idx="2"/>
          </p:nvPr>
        </p:nvSpPr>
        <p:spPr>
          <a:xfrm>
            <a:off x="2858609" y="628650"/>
            <a:ext cx="5904300" cy="4125300"/>
          </a:xfrm>
          <a:prstGeom prst="rect">
            <a:avLst/>
          </a:prstGeom>
          <a:solidFill>
            <a:schemeClr val="lt2"/>
          </a:solidFill>
          <a:ln w="76200" cap="flat" cmpd="sng">
            <a:solidFill>
              <a:srgbClr val="FFFFFF"/>
            </a:solidFill>
            <a:prstDash val="solid"/>
            <a:miter lim="8000"/>
            <a:headEnd type="none" w="sm" len="sm"/>
            <a:tailEnd type="none" w="sm" len="sm"/>
          </a:ln>
          <a:effectLst>
            <a:outerShdw blurRad="50799" dist="12700" dir="5400000" algn="t" rotWithShape="0">
              <a:srgbClr val="000000">
                <a:alpha val="57647"/>
              </a:srgbClr>
            </a:outerShdw>
          </a:effectLst>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accent1"/>
              </a:buClr>
              <a:buSzPts val="1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accent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accent1"/>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140" name="Google Shape;140;p109"/>
          <p:cNvSpPr txBox="1">
            <a:spLocks noGrp="1"/>
          </p:cNvSpPr>
          <p:nvPr>
            <p:ph type="body" idx="1"/>
          </p:nvPr>
        </p:nvSpPr>
        <p:spPr>
          <a:xfrm>
            <a:off x="457200" y="1600200"/>
            <a:ext cx="2139600" cy="31821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accent1"/>
              </a:buClr>
              <a:buSzPts val="2040"/>
              <a:buFont typeface="Arial"/>
              <a:buNone/>
              <a:defRPr sz="1400" b="0" i="0" u="none" strike="noStrike" cap="none">
                <a:solidFill>
                  <a:schemeClr val="dk1"/>
                </a:solidFill>
                <a:latin typeface="Arial"/>
                <a:ea typeface="Arial"/>
                <a:cs typeface="Arial"/>
                <a:sym typeface="Arial"/>
              </a:defRPr>
            </a:lvl1pPr>
            <a:lvl2pPr marL="914400" marR="0" lvl="1" indent="-228600" algn="l">
              <a:lnSpc>
                <a:spcPct val="100000"/>
              </a:lnSpc>
              <a:spcBef>
                <a:spcPts val="240"/>
              </a:spcBef>
              <a:spcAft>
                <a:spcPts val="0"/>
              </a:spcAft>
              <a:buClr>
                <a:schemeClr val="accent1"/>
              </a:buClr>
              <a:buSzPts val="1700"/>
              <a:buFont typeface="Arial"/>
              <a:buNone/>
              <a:defRPr sz="1200" b="0" i="0" u="none" strike="noStrike" cap="none">
                <a:solidFill>
                  <a:schemeClr val="dk1"/>
                </a:solidFill>
                <a:latin typeface="Arial"/>
                <a:ea typeface="Arial"/>
                <a:cs typeface="Arial"/>
                <a:sym typeface="Arial"/>
              </a:defRPr>
            </a:lvl2pPr>
            <a:lvl3pPr marL="1371600" marR="0" lvl="2" indent="-228600" algn="l">
              <a:lnSpc>
                <a:spcPct val="100000"/>
              </a:lnSpc>
              <a:spcBef>
                <a:spcPts val="200"/>
              </a:spcBef>
              <a:spcAft>
                <a:spcPts val="0"/>
              </a:spcAft>
              <a:buClr>
                <a:schemeClr val="accent1"/>
              </a:buClr>
              <a:buSzPts val="1620"/>
              <a:buFont typeface="Arial"/>
              <a:buNone/>
              <a:defRPr sz="1000" b="0" i="0" u="none" strike="noStrike" cap="none">
                <a:solidFill>
                  <a:schemeClr val="dk1"/>
                </a:solidFill>
                <a:latin typeface="Arial"/>
                <a:ea typeface="Arial"/>
                <a:cs typeface="Arial"/>
                <a:sym typeface="Arial"/>
              </a:defRPr>
            </a:lvl3pPr>
            <a:lvl4pPr marL="1828800" marR="0" lvl="3" indent="-228600" algn="l">
              <a:lnSpc>
                <a:spcPct val="100000"/>
              </a:lnSpc>
              <a:spcBef>
                <a:spcPts val="180"/>
              </a:spcBef>
              <a:spcAft>
                <a:spcPts val="0"/>
              </a:spcAft>
              <a:buClr>
                <a:schemeClr val="accent1"/>
              </a:buClr>
              <a:buSzPts val="1600"/>
              <a:buFont typeface="Arial"/>
              <a:buNone/>
              <a:defRPr sz="900" b="0" i="0" u="none" strike="noStrike" cap="none">
                <a:solidFill>
                  <a:schemeClr val="dk1"/>
                </a:solidFill>
                <a:latin typeface="Arial"/>
                <a:ea typeface="Arial"/>
                <a:cs typeface="Arial"/>
                <a:sym typeface="Arial"/>
              </a:defRPr>
            </a:lvl4pPr>
            <a:lvl5pPr marL="2286000" marR="0" lvl="4" indent="-228600" algn="l">
              <a:lnSpc>
                <a:spcPct val="100000"/>
              </a:lnSpc>
              <a:spcBef>
                <a:spcPts val="180"/>
              </a:spcBef>
              <a:spcAft>
                <a:spcPts val="0"/>
              </a:spcAft>
              <a:buClr>
                <a:schemeClr val="accent1"/>
              </a:buClr>
              <a:buSzPts val="1400"/>
              <a:buFont typeface="Arial"/>
              <a:buNone/>
              <a:defRPr sz="900" b="0" i="0" u="none" strike="noStrike" cap="none">
                <a:solidFill>
                  <a:schemeClr val="dk1"/>
                </a:solidFill>
                <a:latin typeface="Arial"/>
                <a:ea typeface="Arial"/>
                <a:cs typeface="Arial"/>
                <a:sym typeface="Arial"/>
              </a:defRPr>
            </a:lvl5pPr>
            <a:lvl6pPr marL="2743200" marR="0" lvl="5"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6pPr>
            <a:lvl7pPr marL="3200400" marR="0" lvl="6"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7pPr>
            <a:lvl8pPr marL="3657600" marR="0" lvl="7"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8pPr>
            <a:lvl9pPr marL="4114800" marR="0" lvl="8"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9pPr>
          </a:lstStyle>
          <a:p>
            <a:endParaRPr/>
          </a:p>
        </p:txBody>
      </p:sp>
      <p:sp>
        <p:nvSpPr>
          <p:cNvPr id="141" name="Google Shape;141;p109"/>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2" name="Google Shape;142;p109"/>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3" name="Google Shape;143;p109"/>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613825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4"/>
        <p:cNvGrpSpPr/>
        <p:nvPr/>
      </p:nvGrpSpPr>
      <p:grpSpPr>
        <a:xfrm>
          <a:off x="0" y="0"/>
          <a:ext cx="0" cy="0"/>
          <a:chOff x="0" y="0"/>
          <a:chExt cx="0" cy="0"/>
        </a:xfrm>
      </p:grpSpPr>
      <p:sp>
        <p:nvSpPr>
          <p:cNvPr id="145" name="Google Shape;145;p110"/>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146" name="Google Shape;146;p110"/>
          <p:cNvSpPr txBox="1">
            <a:spLocks noGrp="1"/>
          </p:cNvSpPr>
          <p:nvPr>
            <p:ph type="body" idx="1"/>
          </p:nvPr>
        </p:nvSpPr>
        <p:spPr>
          <a:xfrm rot="5400000">
            <a:off x="2743198" y="-1085850"/>
            <a:ext cx="3657600" cy="8229600"/>
          </a:xfrm>
          <a:prstGeom prst="rect">
            <a:avLst/>
          </a:prstGeom>
          <a:noFill/>
          <a:ln>
            <a:noFill/>
          </a:ln>
        </p:spPr>
        <p:txBody>
          <a:bodyPr spcFirstLastPara="1" wrap="square" lIns="91425" tIns="91425" rIns="91425" bIns="91425" anchor="t" anchorCtr="0">
            <a:noAutofit/>
          </a:bodyPr>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147" name="Google Shape;147;p110"/>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8" name="Google Shape;148;p110"/>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9" name="Google Shape;149;p110"/>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7973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0"/>
        <p:cNvGrpSpPr/>
        <p:nvPr/>
      </p:nvGrpSpPr>
      <p:grpSpPr>
        <a:xfrm>
          <a:off x="0" y="0"/>
          <a:ext cx="0" cy="0"/>
          <a:chOff x="0" y="0"/>
          <a:chExt cx="0" cy="0"/>
        </a:xfrm>
      </p:grpSpPr>
      <p:sp>
        <p:nvSpPr>
          <p:cNvPr id="151" name="Google Shape;151;p111"/>
          <p:cNvSpPr txBox="1">
            <a:spLocks noGrp="1"/>
          </p:cNvSpPr>
          <p:nvPr>
            <p:ph type="title"/>
          </p:nvPr>
        </p:nvSpPr>
        <p:spPr>
          <a:xfrm rot="5400000">
            <a:off x="5457899" y="1628700"/>
            <a:ext cx="4400400" cy="20574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152" name="Google Shape;152;p111"/>
          <p:cNvSpPr txBox="1">
            <a:spLocks noGrp="1"/>
          </p:cNvSpPr>
          <p:nvPr>
            <p:ph type="body" idx="1"/>
          </p:nvPr>
        </p:nvSpPr>
        <p:spPr>
          <a:xfrm rot="5400000">
            <a:off x="1266900" y="-352500"/>
            <a:ext cx="4400400" cy="6019800"/>
          </a:xfrm>
          <a:prstGeom prst="rect">
            <a:avLst/>
          </a:prstGeom>
          <a:noFill/>
          <a:ln>
            <a:noFill/>
          </a:ln>
        </p:spPr>
        <p:txBody>
          <a:bodyPr spcFirstLastPara="1" wrap="square" lIns="91425" tIns="91425" rIns="91425" bIns="91425" anchor="t" anchorCtr="0">
            <a:noAutofit/>
          </a:bodyPr>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153" name="Google Shape;153;p111"/>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4" name="Google Shape;154;p111"/>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5" name="Google Shape;155;p111"/>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63892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9"/>
        <p:cNvGrpSpPr/>
        <p:nvPr/>
      </p:nvGrpSpPr>
      <p:grpSpPr>
        <a:xfrm>
          <a:off x="0" y="0"/>
          <a:ext cx="0" cy="0"/>
          <a:chOff x="0" y="0"/>
          <a:chExt cx="0" cy="0"/>
        </a:xfrm>
      </p:grpSpPr>
      <p:sp>
        <p:nvSpPr>
          <p:cNvPr id="60" name="Google Shape;60;p8"/>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1" name="Google Shape;61;p8"/>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2" name="Google Shape;62;p8"/>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57200" y="594359"/>
            <a:ext cx="2142600" cy="9486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Clr>
                <a:schemeClr val="dk2"/>
              </a:buClr>
              <a:buSzPts val="1400"/>
              <a:buFont typeface="Arial"/>
              <a:buNone/>
              <a:defRPr sz="2400" b="0" i="0" u="none" strike="noStrike" cap="none">
                <a:solidFill>
                  <a:schemeClr val="dk2"/>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5" name="Google Shape;65;p9"/>
          <p:cNvSpPr>
            <a:spLocks noGrp="1"/>
          </p:cNvSpPr>
          <p:nvPr>
            <p:ph type="pic" idx="2"/>
          </p:nvPr>
        </p:nvSpPr>
        <p:spPr>
          <a:xfrm>
            <a:off x="2858609" y="628650"/>
            <a:ext cx="5904300" cy="4125300"/>
          </a:xfrm>
          <a:prstGeom prst="rect">
            <a:avLst/>
          </a:prstGeom>
          <a:solidFill>
            <a:schemeClr val="lt2"/>
          </a:solidFill>
          <a:ln w="76200" cap="flat" cmpd="sng">
            <a:solidFill>
              <a:srgbClr val="FFFFFF"/>
            </a:solidFill>
            <a:prstDash val="solid"/>
            <a:miter lim="8000"/>
            <a:headEnd type="none" w="sm" len="sm"/>
            <a:tailEnd type="none" w="sm" len="sm"/>
          </a:ln>
          <a:effectLst>
            <a:outerShdw blurRad="50799" dist="12700" dir="5400000" algn="t" rotWithShape="0">
              <a:srgbClr val="000000">
                <a:alpha val="57647"/>
              </a:srgbClr>
            </a:outerShdw>
          </a:effectLst>
        </p:spPr>
        <p:txBody>
          <a:bodyPr spcFirstLastPara="1" wrap="square" lIns="91425" tIns="91425" rIns="91425" bIns="91425" anchor="t" anchorCtr="0"/>
          <a:lstStyle>
            <a:lvl1pPr marR="0" lvl="0" algn="l" rtl="0">
              <a:lnSpc>
                <a:spcPct val="100000"/>
              </a:lnSpc>
              <a:spcBef>
                <a:spcPts val="640"/>
              </a:spcBef>
              <a:spcAft>
                <a:spcPts val="0"/>
              </a:spcAft>
              <a:buClr>
                <a:schemeClr val="accent1"/>
              </a:buClr>
              <a:buSzPts val="1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accent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accent1"/>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accent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66" name="Google Shape;66;p9"/>
          <p:cNvSpPr txBox="1">
            <a:spLocks noGrp="1"/>
          </p:cNvSpPr>
          <p:nvPr>
            <p:ph type="body" idx="1"/>
          </p:nvPr>
        </p:nvSpPr>
        <p:spPr>
          <a:xfrm>
            <a:off x="457200" y="1600200"/>
            <a:ext cx="2139600" cy="3182100"/>
          </a:xfrm>
          <a:prstGeom prst="rect">
            <a:avLst/>
          </a:prstGeom>
          <a:noFill/>
          <a:ln>
            <a:noFill/>
          </a:ln>
        </p:spPr>
        <p:txBody>
          <a:bodyPr spcFirstLastPara="1" wrap="square" lIns="91425" tIns="91425" rIns="91425" bIns="91425" anchor="t" anchorCtr="0"/>
          <a:lstStyle>
            <a:lvl1pPr marL="457200" marR="0" lvl="0" indent="-228600" algn="l">
              <a:lnSpc>
                <a:spcPct val="100000"/>
              </a:lnSpc>
              <a:spcBef>
                <a:spcPts val="280"/>
              </a:spcBef>
              <a:spcAft>
                <a:spcPts val="0"/>
              </a:spcAft>
              <a:buClr>
                <a:schemeClr val="accent1"/>
              </a:buClr>
              <a:buSzPts val="2040"/>
              <a:buFont typeface="Arial"/>
              <a:buNone/>
              <a:defRPr sz="1400" b="0" i="0" u="none" strike="noStrike" cap="none">
                <a:solidFill>
                  <a:schemeClr val="dk1"/>
                </a:solidFill>
                <a:latin typeface="Arial"/>
                <a:ea typeface="Arial"/>
                <a:cs typeface="Arial"/>
                <a:sym typeface="Arial"/>
              </a:defRPr>
            </a:lvl1pPr>
            <a:lvl2pPr marL="914400" marR="0" lvl="1" indent="-228600" algn="l">
              <a:lnSpc>
                <a:spcPct val="100000"/>
              </a:lnSpc>
              <a:spcBef>
                <a:spcPts val="240"/>
              </a:spcBef>
              <a:spcAft>
                <a:spcPts val="0"/>
              </a:spcAft>
              <a:buClr>
                <a:schemeClr val="accent1"/>
              </a:buClr>
              <a:buSzPts val="1700"/>
              <a:buFont typeface="Arial"/>
              <a:buNone/>
              <a:defRPr sz="1200" b="0" i="0" u="none" strike="noStrike" cap="none">
                <a:solidFill>
                  <a:schemeClr val="dk1"/>
                </a:solidFill>
                <a:latin typeface="Arial"/>
                <a:ea typeface="Arial"/>
                <a:cs typeface="Arial"/>
                <a:sym typeface="Arial"/>
              </a:defRPr>
            </a:lvl2pPr>
            <a:lvl3pPr marL="1371600" marR="0" lvl="2" indent="-228600" algn="l">
              <a:lnSpc>
                <a:spcPct val="100000"/>
              </a:lnSpc>
              <a:spcBef>
                <a:spcPts val="200"/>
              </a:spcBef>
              <a:spcAft>
                <a:spcPts val="0"/>
              </a:spcAft>
              <a:buClr>
                <a:schemeClr val="accent1"/>
              </a:buClr>
              <a:buSzPts val="1620"/>
              <a:buFont typeface="Arial"/>
              <a:buNone/>
              <a:defRPr sz="1000" b="0" i="0" u="none" strike="noStrike" cap="none">
                <a:solidFill>
                  <a:schemeClr val="dk1"/>
                </a:solidFill>
                <a:latin typeface="Arial"/>
                <a:ea typeface="Arial"/>
                <a:cs typeface="Arial"/>
                <a:sym typeface="Arial"/>
              </a:defRPr>
            </a:lvl3pPr>
            <a:lvl4pPr marL="1828800" marR="0" lvl="3" indent="-228600" algn="l">
              <a:lnSpc>
                <a:spcPct val="100000"/>
              </a:lnSpc>
              <a:spcBef>
                <a:spcPts val="180"/>
              </a:spcBef>
              <a:spcAft>
                <a:spcPts val="0"/>
              </a:spcAft>
              <a:buClr>
                <a:schemeClr val="accent1"/>
              </a:buClr>
              <a:buSzPts val="1600"/>
              <a:buFont typeface="Arial"/>
              <a:buNone/>
              <a:defRPr sz="900" b="0" i="0" u="none" strike="noStrike" cap="none">
                <a:solidFill>
                  <a:schemeClr val="dk1"/>
                </a:solidFill>
                <a:latin typeface="Arial"/>
                <a:ea typeface="Arial"/>
                <a:cs typeface="Arial"/>
                <a:sym typeface="Arial"/>
              </a:defRPr>
            </a:lvl4pPr>
            <a:lvl5pPr marL="2286000" marR="0" lvl="4" indent="-228600" algn="l">
              <a:lnSpc>
                <a:spcPct val="100000"/>
              </a:lnSpc>
              <a:spcBef>
                <a:spcPts val="180"/>
              </a:spcBef>
              <a:spcAft>
                <a:spcPts val="0"/>
              </a:spcAft>
              <a:buClr>
                <a:schemeClr val="accent1"/>
              </a:buClr>
              <a:buSzPts val="1400"/>
              <a:buFont typeface="Arial"/>
              <a:buNone/>
              <a:defRPr sz="900" b="0" i="0" u="none" strike="noStrike" cap="none">
                <a:solidFill>
                  <a:schemeClr val="dk1"/>
                </a:solidFill>
                <a:latin typeface="Arial"/>
                <a:ea typeface="Arial"/>
                <a:cs typeface="Arial"/>
                <a:sym typeface="Arial"/>
              </a:defRPr>
            </a:lvl5pPr>
            <a:lvl6pPr marL="2743200" marR="0" lvl="5"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6pPr>
            <a:lvl7pPr marL="3200400" marR="0" lvl="6"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7pPr>
            <a:lvl8pPr marL="3657600" marR="0" lvl="7"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8pPr>
            <a:lvl9pPr marL="4114800" marR="0" lvl="8" indent="-228600" algn="l">
              <a:lnSpc>
                <a:spcPct val="100000"/>
              </a:lnSpc>
              <a:spcBef>
                <a:spcPts val="180"/>
              </a:spcBef>
              <a:spcAft>
                <a:spcPts val="0"/>
              </a:spcAft>
              <a:buClr>
                <a:schemeClr val="accent1"/>
              </a:buClr>
              <a:buSzPts val="1300"/>
              <a:buFont typeface="Arial"/>
              <a:buNone/>
              <a:defRPr sz="900" b="0" i="0" u="none" strike="noStrike" cap="none">
                <a:solidFill>
                  <a:schemeClr val="dk1"/>
                </a:solidFill>
                <a:latin typeface="Arial"/>
                <a:ea typeface="Arial"/>
                <a:cs typeface="Arial"/>
                <a:sym typeface="Arial"/>
              </a:defRPr>
            </a:lvl9pPr>
          </a:lstStyle>
          <a:p>
            <a:endParaRPr/>
          </a:p>
        </p:txBody>
      </p:sp>
      <p:sp>
        <p:nvSpPr>
          <p:cNvPr id="67" name="Google Shape;67;p9"/>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8" name="Google Shape;68;p9"/>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9" name="Google Shape;69;p9"/>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0"/>
        <p:cNvGrpSpPr/>
        <p:nvPr/>
      </p:nvGrpSpPr>
      <p:grpSpPr>
        <a:xfrm>
          <a:off x="0" y="0"/>
          <a:ext cx="0" cy="0"/>
          <a:chOff x="0" y="0"/>
          <a:chExt cx="0" cy="0"/>
        </a:xfrm>
      </p:grpSpPr>
      <p:sp>
        <p:nvSpPr>
          <p:cNvPr id="71" name="Google Shape;71;p10"/>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2" name="Google Shape;72;p10"/>
          <p:cNvSpPr txBox="1">
            <a:spLocks noGrp="1"/>
          </p:cNvSpPr>
          <p:nvPr>
            <p:ph type="body" idx="1"/>
          </p:nvPr>
        </p:nvSpPr>
        <p:spPr>
          <a:xfrm rot="5400000">
            <a:off x="2743198" y="-1085850"/>
            <a:ext cx="3657600" cy="8229600"/>
          </a:xfrm>
          <a:prstGeom prst="rect">
            <a:avLst/>
          </a:prstGeom>
          <a:noFill/>
          <a:ln>
            <a:noFill/>
          </a:ln>
        </p:spPr>
        <p:txBody>
          <a:bodyPr spcFirstLastPara="1" wrap="square" lIns="91425" tIns="91425" rIns="91425" bIns="91425" anchor="t" anchorCtr="0"/>
          <a:lstStyle>
            <a:lvl1pPr marL="457200" marR="0" lvl="0" indent="-358140" algn="l">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73" name="Google Shape;73;p10"/>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4" name="Google Shape;74;p10"/>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5" name="Google Shape;75;p10"/>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theme" Target="../theme/theme6.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165590"/>
            <a:ext cx="9144000" cy="17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 name="Google Shape;11;p1"/>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457200" y="1200150"/>
            <a:ext cx="8229600" cy="3657600"/>
          </a:xfrm>
          <a:prstGeom prst="rect">
            <a:avLst/>
          </a:prstGeom>
          <a:noFill/>
          <a:ln>
            <a:noFill/>
          </a:ln>
        </p:spPr>
        <p:txBody>
          <a:bodyPr spcFirstLastPara="1" wrap="square" lIns="91425" tIns="91425" rIns="91425" bIns="91425" anchor="t" anchorCtr="0"/>
          <a:lstStyle>
            <a:lvl1pPr marL="457200" marR="0" lvl="0" indent="-358140" algn="l" rtl="0">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 name="Google Shape;15;p1"/>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
        <p:cNvGrpSpPr/>
        <p:nvPr/>
      </p:nvGrpSpPr>
      <p:grpSpPr>
        <a:xfrm>
          <a:off x="0" y="0"/>
          <a:ext cx="0" cy="0"/>
          <a:chOff x="0" y="0"/>
          <a:chExt cx="0" cy="0"/>
        </a:xfrm>
      </p:grpSpPr>
      <p:sp>
        <p:nvSpPr>
          <p:cNvPr id="83" name="Google Shape;83;p12"/>
          <p:cNvSpPr/>
          <p:nvPr/>
        </p:nvSpPr>
        <p:spPr>
          <a:xfrm>
            <a:off x="0" y="165590"/>
            <a:ext cx="9144000" cy="17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4" name="Google Shape;84;p12"/>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5" name="Google Shape;85;p12"/>
          <p:cNvSpPr txBox="1">
            <a:spLocks noGrp="1"/>
          </p:cNvSpPr>
          <p:nvPr>
            <p:ph type="body" idx="1"/>
          </p:nvPr>
        </p:nvSpPr>
        <p:spPr>
          <a:xfrm>
            <a:off x="457200" y="1200150"/>
            <a:ext cx="8229600" cy="3657600"/>
          </a:xfrm>
          <a:prstGeom prst="rect">
            <a:avLst/>
          </a:prstGeom>
          <a:noFill/>
          <a:ln>
            <a:noFill/>
          </a:ln>
        </p:spPr>
        <p:txBody>
          <a:bodyPr spcFirstLastPara="1" wrap="square" lIns="91425" tIns="91425" rIns="91425" bIns="91425" anchor="t" anchorCtr="0"/>
          <a:lstStyle>
            <a:lvl1pPr marL="457200" marR="0" lvl="0" indent="-358140" algn="l" rtl="0">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86" name="Google Shape;86;p12"/>
          <p:cNvSpPr/>
          <p:nvPr/>
        </p:nvSpPr>
        <p:spPr>
          <a:xfrm>
            <a:off x="0" y="0"/>
            <a:ext cx="9144000" cy="274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12"/>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8" name="Google Shape;88;p12"/>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9" name="Google Shape;89;p12"/>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6"/>
        <p:cNvGrpSpPr/>
        <p:nvPr/>
      </p:nvGrpSpPr>
      <p:grpSpPr>
        <a:xfrm>
          <a:off x="0" y="0"/>
          <a:ext cx="0" cy="0"/>
          <a:chOff x="0" y="0"/>
          <a:chExt cx="0" cy="0"/>
        </a:xfrm>
      </p:grpSpPr>
      <p:sp>
        <p:nvSpPr>
          <p:cNvPr id="157" name="Google Shape;157;p23"/>
          <p:cNvSpPr txBox="1">
            <a:spLocks noGrp="1"/>
          </p:cNvSpPr>
          <p:nvPr>
            <p:ph type="title"/>
          </p:nvPr>
        </p:nvSpPr>
        <p:spPr>
          <a:xfrm>
            <a:off x="457200" y="205978"/>
            <a:ext cx="8229600" cy="8574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lstStyle>
            <a:lvl1pPr marR="0" lvl="0" algn="ctr" rtl="0">
              <a:lnSpc>
                <a:spcPct val="100000"/>
              </a:lnSpc>
              <a:spcBef>
                <a:spcPts val="0"/>
              </a:spcBef>
              <a:spcAft>
                <a:spcPts val="0"/>
              </a:spcAft>
              <a:buClr>
                <a:srgbClr val="008000"/>
              </a:buClr>
              <a:buSzPts val="4800"/>
              <a:buFont typeface="Calibri"/>
              <a:buNone/>
              <a:defRPr sz="4800" b="0" i="0" u="none" strike="noStrike" cap="none">
                <a:solidFill>
                  <a:srgbClr val="008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8" name="Google Shape;158;p23"/>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mbria"/>
                <a:ea typeface="Cambria"/>
                <a:cs typeface="Cambria"/>
                <a:sym typeface="Cambria"/>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mbria"/>
                <a:ea typeface="Cambria"/>
                <a:cs typeface="Cambria"/>
                <a:sym typeface="Cambria"/>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mbria"/>
                <a:ea typeface="Cambria"/>
                <a:cs typeface="Cambria"/>
                <a:sym typeface="Cambria"/>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59" name="Google Shape;159;p23"/>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0" name="Google Shape;160;p23"/>
          <p:cNvSpPr txBox="1">
            <a:spLocks noGrp="1"/>
          </p:cNvSpPr>
          <p:nvPr>
            <p:ph type="ftr" idx="11"/>
          </p:nvPr>
        </p:nvSpPr>
        <p:spPr>
          <a:xfrm>
            <a:off x="3124200" y="4767264"/>
            <a:ext cx="2895600" cy="2739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1" name="Google Shape;161;p23"/>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5"/>
        <p:cNvGrpSpPr/>
        <p:nvPr/>
      </p:nvGrpSpPr>
      <p:grpSpPr>
        <a:xfrm>
          <a:off x="0" y="0"/>
          <a:ext cx="0" cy="0"/>
          <a:chOff x="0" y="0"/>
          <a:chExt cx="0" cy="0"/>
        </a:xfrm>
      </p:grpSpPr>
      <p:sp>
        <p:nvSpPr>
          <p:cNvPr id="236" name="Google Shape;236;p37"/>
          <p:cNvSpPr/>
          <p:nvPr/>
        </p:nvSpPr>
        <p:spPr>
          <a:xfrm>
            <a:off x="0" y="165590"/>
            <a:ext cx="9144000" cy="17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7" name="Google Shape;237;p37"/>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8" name="Google Shape;238;p37"/>
          <p:cNvSpPr txBox="1">
            <a:spLocks noGrp="1"/>
          </p:cNvSpPr>
          <p:nvPr>
            <p:ph type="body" idx="1"/>
          </p:nvPr>
        </p:nvSpPr>
        <p:spPr>
          <a:xfrm>
            <a:off x="457200" y="1200150"/>
            <a:ext cx="8229600" cy="3657600"/>
          </a:xfrm>
          <a:prstGeom prst="rect">
            <a:avLst/>
          </a:prstGeom>
          <a:noFill/>
          <a:ln>
            <a:noFill/>
          </a:ln>
        </p:spPr>
        <p:txBody>
          <a:bodyPr spcFirstLastPara="1" wrap="square" lIns="91425" tIns="91425" rIns="91425" bIns="91425" anchor="t" anchorCtr="0"/>
          <a:lstStyle>
            <a:lvl1pPr marL="457200" marR="0" lvl="0" indent="-358140" algn="l" rtl="0">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239" name="Google Shape;239;p37"/>
          <p:cNvSpPr/>
          <p:nvPr/>
        </p:nvSpPr>
        <p:spPr>
          <a:xfrm>
            <a:off x="0" y="0"/>
            <a:ext cx="9144000" cy="274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0" name="Google Shape;240;p37"/>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41" name="Google Shape;241;p37"/>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42" name="Google Shape;242;p37"/>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6"/>
        <p:cNvGrpSpPr/>
        <p:nvPr/>
      </p:nvGrpSpPr>
      <p:grpSpPr>
        <a:xfrm>
          <a:off x="0" y="0"/>
          <a:ext cx="0" cy="0"/>
          <a:chOff x="0" y="0"/>
          <a:chExt cx="0" cy="0"/>
        </a:xfrm>
      </p:grpSpPr>
      <p:sp>
        <p:nvSpPr>
          <p:cNvPr id="317" name="Google Shape;317;p49"/>
          <p:cNvSpPr/>
          <p:nvPr/>
        </p:nvSpPr>
        <p:spPr>
          <a:xfrm>
            <a:off x="0" y="165590"/>
            <a:ext cx="9144000" cy="17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8" name="Google Shape;318;p49"/>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9" name="Google Shape;319;p49"/>
          <p:cNvSpPr txBox="1">
            <a:spLocks noGrp="1"/>
          </p:cNvSpPr>
          <p:nvPr>
            <p:ph type="body" idx="1"/>
          </p:nvPr>
        </p:nvSpPr>
        <p:spPr>
          <a:xfrm>
            <a:off x="457200" y="1200150"/>
            <a:ext cx="8229600" cy="3657600"/>
          </a:xfrm>
          <a:prstGeom prst="rect">
            <a:avLst/>
          </a:prstGeom>
          <a:noFill/>
          <a:ln>
            <a:noFill/>
          </a:ln>
        </p:spPr>
        <p:txBody>
          <a:bodyPr spcFirstLastPara="1" wrap="square" lIns="91425" tIns="91425" rIns="91425" bIns="91425" anchor="t" anchorCtr="0"/>
          <a:lstStyle>
            <a:lvl1pPr marL="457200" marR="0" lvl="0" indent="-358140" algn="l" rtl="0">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320" name="Google Shape;320;p49"/>
          <p:cNvSpPr/>
          <p:nvPr/>
        </p:nvSpPr>
        <p:spPr>
          <a:xfrm>
            <a:off x="0" y="0"/>
            <a:ext cx="9144000" cy="274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1" name="Google Shape;321;p49"/>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22" name="Google Shape;322;p49"/>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23" name="Google Shape;323;p49"/>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
        <p:cNvGrpSpPr/>
        <p:nvPr/>
      </p:nvGrpSpPr>
      <p:grpSpPr>
        <a:xfrm>
          <a:off x="0" y="0"/>
          <a:ext cx="0" cy="0"/>
          <a:chOff x="0" y="0"/>
          <a:chExt cx="0" cy="0"/>
        </a:xfrm>
      </p:grpSpPr>
      <p:sp>
        <p:nvSpPr>
          <p:cNvPr id="83" name="Google Shape;83;p89"/>
          <p:cNvSpPr/>
          <p:nvPr/>
        </p:nvSpPr>
        <p:spPr>
          <a:xfrm>
            <a:off x="0" y="165590"/>
            <a:ext cx="9144000" cy="171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4" name="Google Shape;84;p89"/>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5" name="Google Shape;85;p89"/>
          <p:cNvSpPr txBox="1">
            <a:spLocks noGrp="1"/>
          </p:cNvSpPr>
          <p:nvPr>
            <p:ph type="body" idx="1"/>
          </p:nvPr>
        </p:nvSpPr>
        <p:spPr>
          <a:xfrm>
            <a:off x="457200" y="1200150"/>
            <a:ext cx="8229600" cy="3657600"/>
          </a:xfrm>
          <a:prstGeom prst="rect">
            <a:avLst/>
          </a:prstGeom>
          <a:noFill/>
          <a:ln>
            <a:noFill/>
          </a:ln>
        </p:spPr>
        <p:txBody>
          <a:bodyPr spcFirstLastPara="1" wrap="square" lIns="91425" tIns="91425" rIns="91425" bIns="91425" anchor="t" anchorCtr="0">
            <a:noAutofit/>
          </a:bodyPr>
          <a:lstStyle>
            <a:lvl1pPr marL="457200" marR="0" lvl="0" indent="-358140" algn="l" rtl="0">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86" name="Google Shape;86;p89"/>
          <p:cNvSpPr/>
          <p:nvPr/>
        </p:nvSpPr>
        <p:spPr>
          <a:xfrm>
            <a:off x="0" y="0"/>
            <a:ext cx="9144000" cy="274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89"/>
          <p:cNvSpPr txBox="1">
            <a:spLocks noGrp="1"/>
          </p:cNvSpPr>
          <p:nvPr>
            <p:ph type="dt" idx="10"/>
          </p:nvPr>
        </p:nvSpPr>
        <p:spPr>
          <a:xfrm>
            <a:off x="457200" y="13716"/>
            <a:ext cx="2895600" cy="246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8" name="Google Shape;88;p89"/>
          <p:cNvSpPr txBox="1">
            <a:spLocks noGrp="1"/>
          </p:cNvSpPr>
          <p:nvPr>
            <p:ph type="ftr" idx="11"/>
          </p:nvPr>
        </p:nvSpPr>
        <p:spPr>
          <a:xfrm>
            <a:off x="3429000" y="13716"/>
            <a:ext cx="4114800" cy="246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FFFFFF"/>
              </a:buClr>
              <a:buSzPts val="1400"/>
              <a:buFont typeface="Arial"/>
              <a:buNone/>
              <a:defRPr sz="1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9" name="Google Shape;89;p89"/>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30935358"/>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hyperlink" Target="https://www.weather.gov/jetstream/circulation"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hyperlink" Target="https://penguin-polygon-hk2y.squarespace.com/ocean-literacy/scope-and-sequence"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34.xml"/><Relationship Id="rId5" Type="http://schemas.openxmlformats.org/officeDocument/2006/relationships/image" Target="../media/image26.pn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s://www.marine-ed.org/ocean-literacy/webinar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8.xml"/><Relationship Id="rId1" Type="http://schemas.openxmlformats.org/officeDocument/2006/relationships/slideLayout" Target="../slideLayouts/slideLayout45.xml"/><Relationship Id="rId5" Type="http://schemas.openxmlformats.org/officeDocument/2006/relationships/image" Target="../media/image29.png"/><Relationship Id="rId4" Type="http://schemas.openxmlformats.org/officeDocument/2006/relationships/image" Target="../media/image28.jpg"/></Relationships>
</file>

<file path=ppt/slides/_rels/slide4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 Id="rId9" Type="http://schemas.openxmlformats.org/officeDocument/2006/relationships/image" Target="../media/image37.jp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45.xml"/><Relationship Id="rId4" Type="http://schemas.openxmlformats.org/officeDocument/2006/relationships/image" Target="../media/image39.jpg"/></Relationships>
</file>

<file path=ppt/slides/_rels/slide5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2.xml"/><Relationship Id="rId1" Type="http://schemas.openxmlformats.org/officeDocument/2006/relationships/slideLayout" Target="../slideLayouts/slideLayout45.xml"/><Relationship Id="rId4" Type="http://schemas.openxmlformats.org/officeDocument/2006/relationships/image" Target="../media/image41.jpg"/></Relationships>
</file>

<file path=ppt/slides/_rels/slide5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3.xml"/><Relationship Id="rId1" Type="http://schemas.openxmlformats.org/officeDocument/2006/relationships/slideLayout" Target="../slideLayouts/slideLayout45.xml"/><Relationship Id="rId4" Type="http://schemas.openxmlformats.org/officeDocument/2006/relationships/image" Target="../media/image43.jpg"/></Relationships>
</file>

<file path=ppt/slides/_rels/slide5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4.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7.jpg"/><Relationship Id="rId4" Type="http://schemas.openxmlformats.org/officeDocument/2006/relationships/image" Target="../media/image46.jpg"/></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hyperlink" Target="https://tinyurl.com/IOLS-info"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g"/></Relationships>
</file>

<file path=ppt/slides/_rels/slide5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mailto:lwhitley@usc.edu" TargetMode="External"/><Relationship Id="rId7"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hyperlink" Target="mailto:chalver@berkeley.edu" TargetMode="External"/><Relationship Id="rId11" Type="http://schemas.openxmlformats.org/officeDocument/2006/relationships/image" Target="../media/image5.png"/><Relationship Id="rId5" Type="http://schemas.openxmlformats.org/officeDocument/2006/relationships/hyperlink" Target="mailto:sarah.schoedinger@noaa.gov" TargetMode="External"/><Relationship Id="rId10" Type="http://schemas.openxmlformats.org/officeDocument/2006/relationships/image" Target="../media/image4.jpg"/><Relationship Id="rId4" Type="http://schemas.openxmlformats.org/officeDocument/2006/relationships/hyperlink" Target="mailto:diana.payne@uconn.edu" TargetMode="External"/><Relationship Id="rId9" Type="http://schemas.openxmlformats.org/officeDocument/2006/relationships/image" Target="../media/image3.jpg"/></Relationships>
</file>

<file path=ppt/slides/_rels/slide6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www.oceanliteracynmea.org/"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hyperlink" Target="mailto:education@noaa.gov" TargetMode="External"/><Relationship Id="rId4" Type="http://schemas.openxmlformats.org/officeDocument/2006/relationships/hyperlink" Target="https://oceanliteracy.unesco.org/home/"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hyperlink" Target="https://www.youtube.com/watch?v=fPUufWMtabM"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0"/>
          <p:cNvSpPr txBox="1">
            <a:spLocks noGrp="1"/>
          </p:cNvSpPr>
          <p:nvPr>
            <p:ph type="ctrTitle"/>
          </p:nvPr>
        </p:nvSpPr>
        <p:spPr>
          <a:xfrm>
            <a:off x="647700" y="779475"/>
            <a:ext cx="7848600" cy="14454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800" dirty="0"/>
              <a:t>Ocean Literacy: How the Concept of What Everyone Should Know about the Ocean Changed the World </a:t>
            </a:r>
            <a:r>
              <a:rPr lang="en-US" sz="2800" b="0" i="0" u="none" strike="noStrike" cap="none" dirty="0">
                <a:solidFill>
                  <a:schemeClr val="dk2"/>
                </a:solidFill>
                <a:latin typeface="Arial"/>
                <a:ea typeface="Arial"/>
                <a:cs typeface="Arial"/>
                <a:sym typeface="Arial"/>
              </a:rPr>
              <a:t>              </a:t>
            </a:r>
            <a:endParaRPr sz="2800" b="0" i="0" u="none" strike="noStrike" cap="none" dirty="0">
              <a:solidFill>
                <a:schemeClr val="dk2"/>
              </a:solidFill>
              <a:latin typeface="Arial"/>
              <a:ea typeface="Arial"/>
              <a:cs typeface="Arial"/>
              <a:sym typeface="Arial"/>
            </a:endParaRPr>
          </a:p>
          <a:p>
            <a:pPr marL="0" marR="0" lvl="0" indent="0" algn="ctr" rtl="0">
              <a:lnSpc>
                <a:spcPct val="100000"/>
              </a:lnSpc>
              <a:spcBef>
                <a:spcPts val="0"/>
              </a:spcBef>
              <a:spcAft>
                <a:spcPts val="0"/>
              </a:spcAft>
              <a:buClr>
                <a:schemeClr val="dk2"/>
              </a:buClr>
              <a:buSzPts val="1400"/>
              <a:buFont typeface="Arial"/>
              <a:buNone/>
            </a:pPr>
            <a:endParaRPr sz="1000" b="0" i="0" u="none" strike="noStrike" cap="none" dirty="0">
              <a:solidFill>
                <a:schemeClr val="dk2"/>
              </a:solidFill>
              <a:latin typeface="Arial"/>
              <a:ea typeface="Arial"/>
              <a:cs typeface="Arial"/>
              <a:sym typeface="Arial"/>
            </a:endParaRPr>
          </a:p>
        </p:txBody>
      </p:sp>
      <p:pic>
        <p:nvPicPr>
          <p:cNvPr id="396" name="Google Shape;396;p60"/>
          <p:cNvPicPr preferRelativeResize="0"/>
          <p:nvPr/>
        </p:nvPicPr>
        <p:blipFill rotWithShape="1">
          <a:blip r:embed="rId3">
            <a:alphaModFix/>
          </a:blip>
          <a:srcRect/>
          <a:stretch/>
        </p:blipFill>
        <p:spPr>
          <a:xfrm>
            <a:off x="926025" y="4314190"/>
            <a:ext cx="990600" cy="706120"/>
          </a:xfrm>
          <a:prstGeom prst="rect">
            <a:avLst/>
          </a:prstGeom>
          <a:noFill/>
          <a:ln>
            <a:noFill/>
          </a:ln>
        </p:spPr>
      </p:pic>
      <p:pic>
        <p:nvPicPr>
          <p:cNvPr id="397" name="Google Shape;397;p60"/>
          <p:cNvPicPr preferRelativeResize="0"/>
          <p:nvPr/>
        </p:nvPicPr>
        <p:blipFill rotWithShape="1">
          <a:blip r:embed="rId4">
            <a:alphaModFix/>
          </a:blip>
          <a:srcRect/>
          <a:stretch/>
        </p:blipFill>
        <p:spPr>
          <a:xfrm>
            <a:off x="7647000" y="4219370"/>
            <a:ext cx="849300" cy="828835"/>
          </a:xfrm>
          <a:prstGeom prst="rect">
            <a:avLst/>
          </a:prstGeom>
          <a:noFill/>
          <a:ln>
            <a:noFill/>
          </a:ln>
        </p:spPr>
      </p:pic>
      <p:pic>
        <p:nvPicPr>
          <p:cNvPr id="398" name="Google Shape;398;p60" descr="WIES logo_eps.jpg"/>
          <p:cNvPicPr preferRelativeResize="0"/>
          <p:nvPr/>
        </p:nvPicPr>
        <p:blipFill rotWithShape="1">
          <a:blip r:embed="rId5">
            <a:alphaModFix/>
          </a:blip>
          <a:srcRect/>
          <a:stretch/>
        </p:blipFill>
        <p:spPr>
          <a:xfrm>
            <a:off x="2822275" y="4187362"/>
            <a:ext cx="780527" cy="827478"/>
          </a:xfrm>
          <a:prstGeom prst="rect">
            <a:avLst/>
          </a:prstGeom>
          <a:noFill/>
          <a:ln>
            <a:noFill/>
          </a:ln>
        </p:spPr>
      </p:pic>
      <p:sp>
        <p:nvSpPr>
          <p:cNvPr id="400" name="Google Shape;400;p60"/>
          <p:cNvSpPr txBox="1">
            <a:spLocks noGrp="1"/>
          </p:cNvSpPr>
          <p:nvPr>
            <p:ph type="subTitle" idx="1"/>
          </p:nvPr>
        </p:nvSpPr>
        <p:spPr>
          <a:xfrm>
            <a:off x="734000" y="2187425"/>
            <a:ext cx="8001000" cy="2009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sz="2800" dirty="0">
                <a:solidFill>
                  <a:schemeClr val="dk2"/>
                </a:solidFill>
              </a:rPr>
              <a:t>Presenter 1, Institution </a:t>
            </a:r>
            <a:endParaRPr sz="2800" dirty="0">
              <a:solidFill>
                <a:schemeClr val="dk2"/>
              </a:solidFill>
            </a:endParaRPr>
          </a:p>
          <a:p>
            <a:pPr marL="0" lvl="0" indent="0" algn="ctr" rtl="0">
              <a:lnSpc>
                <a:spcPct val="100000"/>
              </a:lnSpc>
              <a:spcBef>
                <a:spcPts val="0"/>
              </a:spcBef>
              <a:spcAft>
                <a:spcPts val="0"/>
              </a:spcAft>
              <a:buClr>
                <a:schemeClr val="dk1"/>
              </a:buClr>
              <a:buSzPts val="1100"/>
              <a:buFont typeface="Arial"/>
              <a:buNone/>
            </a:pPr>
            <a:r>
              <a:rPr lang="en-US" sz="2800" dirty="0">
                <a:solidFill>
                  <a:schemeClr val="dk2"/>
                </a:solidFill>
              </a:rPr>
              <a:t>Presenter 2, Institution</a:t>
            </a:r>
            <a:endParaRPr sz="2000" b="0" i="0" u="none" strike="noStrike" cap="none" dirty="0">
              <a:solidFill>
                <a:srgbClr val="3F3F3F"/>
              </a:solidFill>
              <a:latin typeface="Arial"/>
              <a:ea typeface="Arial"/>
              <a:cs typeface="Arial"/>
              <a:sym typeface="Arial"/>
            </a:endParaRPr>
          </a:p>
          <a:p>
            <a:pPr marL="0" marR="0" lvl="0" indent="0" algn="ctr" rtl="0">
              <a:lnSpc>
                <a:spcPct val="100000"/>
              </a:lnSpc>
              <a:spcBef>
                <a:spcPts val="480"/>
              </a:spcBef>
              <a:spcAft>
                <a:spcPts val="0"/>
              </a:spcAft>
              <a:buClr>
                <a:schemeClr val="accent1"/>
              </a:buClr>
              <a:buSzPts val="2040"/>
              <a:buFont typeface="Arial"/>
              <a:buNone/>
            </a:pPr>
            <a:r>
              <a:rPr lang="en-US" sz="1800" dirty="0">
                <a:solidFill>
                  <a:schemeClr val="dk2"/>
                </a:solidFill>
              </a:rPr>
              <a:t>Conference name</a:t>
            </a:r>
            <a:endParaRPr sz="1800" dirty="0">
              <a:solidFill>
                <a:schemeClr val="dk2"/>
              </a:solidFill>
            </a:endParaRPr>
          </a:p>
          <a:p>
            <a:pPr marL="0" marR="0" lvl="0" indent="0" algn="ctr" rtl="0">
              <a:lnSpc>
                <a:spcPct val="100000"/>
              </a:lnSpc>
              <a:spcBef>
                <a:spcPts val="480"/>
              </a:spcBef>
              <a:spcAft>
                <a:spcPts val="0"/>
              </a:spcAft>
              <a:buClr>
                <a:schemeClr val="accent1"/>
              </a:buClr>
              <a:buSzPts val="2040"/>
              <a:buFont typeface="Arial"/>
              <a:buNone/>
            </a:pPr>
            <a:r>
              <a:rPr lang="en-US" sz="1800" dirty="0">
                <a:solidFill>
                  <a:schemeClr val="dk2"/>
                </a:solidFill>
              </a:rPr>
              <a:t>Date of Conference</a:t>
            </a:r>
            <a:endParaRPr sz="1800" b="0" i="0" u="none" strike="noStrike" cap="none" dirty="0">
              <a:solidFill>
                <a:schemeClr val="dk2"/>
              </a:solidFill>
              <a:latin typeface="Arial"/>
              <a:ea typeface="Arial"/>
              <a:cs typeface="Arial"/>
              <a:sym typeface="Arial"/>
            </a:endParaRPr>
          </a:p>
          <a:p>
            <a:pPr marL="0" marR="0" lvl="0" indent="0" algn="ctr" rtl="0">
              <a:lnSpc>
                <a:spcPct val="100000"/>
              </a:lnSpc>
              <a:spcBef>
                <a:spcPts val="480"/>
              </a:spcBef>
              <a:spcAft>
                <a:spcPts val="0"/>
              </a:spcAft>
              <a:buClr>
                <a:schemeClr val="accent1"/>
              </a:buClr>
              <a:buSzPts val="2040"/>
              <a:buFont typeface="Arial"/>
              <a:buNone/>
            </a:pPr>
            <a:r>
              <a:rPr lang="en-US" sz="1800" dirty="0">
                <a:solidFill>
                  <a:schemeClr val="dk2"/>
                </a:solidFill>
              </a:rPr>
              <a:t>Location of conference</a:t>
            </a:r>
            <a:endParaRPr sz="1800" b="0" i="0" u="none" strike="noStrike" cap="none" dirty="0">
              <a:solidFill>
                <a:schemeClr val="dk2"/>
              </a:solidFill>
              <a:latin typeface="Arial"/>
              <a:ea typeface="Arial"/>
              <a:cs typeface="Arial"/>
              <a:sym typeface="Arial"/>
            </a:endParaRPr>
          </a:p>
        </p:txBody>
      </p:sp>
      <p:pic>
        <p:nvPicPr>
          <p:cNvPr id="401" name="Google Shape;401;p60" descr="SeaGrantLogo_blue"/>
          <p:cNvPicPr preferRelativeResize="0"/>
          <p:nvPr/>
        </p:nvPicPr>
        <p:blipFill rotWithShape="1">
          <a:blip r:embed="rId6">
            <a:alphaModFix/>
          </a:blip>
          <a:srcRect/>
          <a:stretch/>
        </p:blipFill>
        <p:spPr>
          <a:xfrm>
            <a:off x="6090175" y="4330525"/>
            <a:ext cx="1069848" cy="606528"/>
          </a:xfrm>
          <a:prstGeom prst="rect">
            <a:avLst/>
          </a:prstGeom>
          <a:noFill/>
          <a:ln>
            <a:noFill/>
          </a:ln>
        </p:spPr>
      </p:pic>
      <p:sp>
        <p:nvSpPr>
          <p:cNvPr id="402" name="Google Shape;402;p60"/>
          <p:cNvSpPr/>
          <p:nvPr/>
        </p:nvSpPr>
        <p:spPr>
          <a:xfrm>
            <a:off x="0" y="0"/>
            <a:ext cx="9144000" cy="273269"/>
          </a:xfrm>
          <a:prstGeom prst="rect">
            <a:avLst/>
          </a:prstGeom>
          <a:solidFill>
            <a:srgbClr val="05686C"/>
          </a:solidFill>
          <a:ln w="25400" cap="flat" cmpd="sng">
            <a:solidFill>
              <a:srgbClr val="0568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10" name="Google Shape;127;p15"/>
          <p:cNvPicPr preferRelativeResize="0">
            <a:picLocks noChangeAspect="1"/>
          </p:cNvPicPr>
          <p:nvPr/>
        </p:nvPicPr>
        <p:blipFill>
          <a:blip r:embed="rId7">
            <a:alphaModFix/>
          </a:blip>
          <a:stretch>
            <a:fillRect/>
          </a:stretch>
        </p:blipFill>
        <p:spPr>
          <a:xfrm>
            <a:off x="4089779" y="4154760"/>
            <a:ext cx="1340160" cy="893445"/>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9"/>
          <p:cNvSpPr txBox="1">
            <a:spLocks noGrp="1"/>
          </p:cNvSpPr>
          <p:nvPr>
            <p:ph type="ctrTitle"/>
          </p:nvPr>
        </p:nvSpPr>
        <p:spPr>
          <a:xfrm>
            <a:off x="647700" y="930125"/>
            <a:ext cx="4038275" cy="11424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2"/>
              </a:buClr>
              <a:buSzPts val="1400"/>
              <a:buFont typeface="Arial"/>
              <a:buNone/>
            </a:pPr>
            <a:r>
              <a:rPr lang="en-US" sz="5400" i="0" u="none" strike="noStrike" cap="none" dirty="0"/>
              <a:t>Part </a:t>
            </a:r>
            <a:r>
              <a:rPr lang="en-US" dirty="0"/>
              <a:t>2</a:t>
            </a:r>
            <a:endParaRPr sz="5400" i="0" u="none" strike="noStrike" cap="none" dirty="0"/>
          </a:p>
        </p:txBody>
      </p:sp>
      <p:sp>
        <p:nvSpPr>
          <p:cNvPr id="481" name="Google Shape;481;p69"/>
          <p:cNvSpPr txBox="1">
            <a:spLocks noGrp="1"/>
          </p:cNvSpPr>
          <p:nvPr>
            <p:ph type="subTitle" idx="1"/>
          </p:nvPr>
        </p:nvSpPr>
        <p:spPr>
          <a:xfrm>
            <a:off x="647700" y="2227950"/>
            <a:ext cx="8001000" cy="235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480"/>
              </a:spcBef>
              <a:spcAft>
                <a:spcPts val="0"/>
              </a:spcAft>
              <a:buClr>
                <a:schemeClr val="accent1"/>
              </a:buClr>
              <a:buSzPts val="2040"/>
              <a:buFont typeface="Arial"/>
              <a:buNone/>
            </a:pPr>
            <a:r>
              <a:rPr lang="en-US" sz="3000" b="0" i="0" u="none" strike="noStrike" cap="none" dirty="0">
                <a:solidFill>
                  <a:srgbClr val="3F3F3F"/>
                </a:solidFill>
                <a:latin typeface="Arial"/>
                <a:ea typeface="Arial"/>
                <a:cs typeface="Arial"/>
                <a:sym typeface="Arial"/>
              </a:rPr>
              <a:t>History of the Ocean Literacy Campaign</a:t>
            </a:r>
            <a:r>
              <a:rPr lang="en-US" sz="3000" dirty="0"/>
              <a:t> &amp; Development of the Framework</a:t>
            </a:r>
            <a:endParaRPr sz="3000" dirty="0"/>
          </a:p>
          <a:p>
            <a:pPr marL="457200" marR="0" lvl="0" indent="0" algn="l" rtl="0">
              <a:lnSpc>
                <a:spcPct val="100000"/>
              </a:lnSpc>
              <a:spcBef>
                <a:spcPts val="480"/>
              </a:spcBef>
              <a:spcAft>
                <a:spcPts val="0"/>
              </a:spcAft>
              <a:buClr>
                <a:schemeClr val="accent1"/>
              </a:buClr>
              <a:buSzPts val="2040"/>
              <a:buFont typeface="Arial"/>
              <a:buNone/>
            </a:pPr>
            <a:r>
              <a:rPr lang="en-US" sz="2000" b="0" i="0" u="none" strike="noStrike" cap="none" dirty="0">
                <a:solidFill>
                  <a:schemeClr val="dk2"/>
                </a:solidFill>
                <a:latin typeface="Arial"/>
                <a:ea typeface="Arial"/>
                <a:cs typeface="Arial"/>
                <a:sym typeface="Arial"/>
              </a:rPr>
              <a:t>- Who has been involved</a:t>
            </a:r>
            <a:endParaRPr dirty="0">
              <a:solidFill>
                <a:schemeClr val="dk2"/>
              </a:solidFill>
            </a:endParaRPr>
          </a:p>
          <a:p>
            <a:pPr marL="457200" marR="0" lvl="0" indent="0" algn="l" rtl="0">
              <a:lnSpc>
                <a:spcPct val="100000"/>
              </a:lnSpc>
              <a:spcBef>
                <a:spcPts val="480"/>
              </a:spcBef>
              <a:spcAft>
                <a:spcPts val="0"/>
              </a:spcAft>
              <a:buClr>
                <a:schemeClr val="accent1"/>
              </a:buClr>
              <a:buSzPts val="2040"/>
              <a:buFont typeface="Arial"/>
              <a:buNone/>
            </a:pPr>
            <a:r>
              <a:rPr lang="en-US" sz="2000" b="0" i="0" u="none" strike="noStrike" cap="none" dirty="0">
                <a:solidFill>
                  <a:schemeClr val="dk2"/>
                </a:solidFill>
                <a:latin typeface="Arial"/>
                <a:ea typeface="Arial"/>
                <a:cs typeface="Arial"/>
                <a:sym typeface="Arial"/>
              </a:rPr>
              <a:t>- </a:t>
            </a:r>
            <a:r>
              <a:rPr lang="en-US" sz="2000" dirty="0">
                <a:solidFill>
                  <a:schemeClr val="dk2"/>
                </a:solidFill>
              </a:rPr>
              <a:t>The challenge and need for</a:t>
            </a:r>
            <a:r>
              <a:rPr lang="en-US" sz="2000" b="0" i="0" u="none" strike="noStrike" cap="none" dirty="0">
                <a:solidFill>
                  <a:schemeClr val="dk2"/>
                </a:solidFill>
                <a:latin typeface="Arial"/>
                <a:ea typeface="Arial"/>
                <a:cs typeface="Arial"/>
                <a:sym typeface="Arial"/>
              </a:rPr>
              <a:t> a campaign</a:t>
            </a:r>
            <a:endParaRPr dirty="0">
              <a:solidFill>
                <a:schemeClr val="dk2"/>
              </a:solidFill>
            </a:endParaRPr>
          </a:p>
          <a:p>
            <a:pPr marL="457200" marR="0" lvl="0" indent="0" algn="l" rtl="0">
              <a:lnSpc>
                <a:spcPct val="100000"/>
              </a:lnSpc>
              <a:spcBef>
                <a:spcPts val="480"/>
              </a:spcBef>
              <a:spcAft>
                <a:spcPts val="0"/>
              </a:spcAft>
              <a:buClr>
                <a:schemeClr val="accent1"/>
              </a:buClr>
              <a:buSzPts val="2040"/>
              <a:buFont typeface="Arial"/>
              <a:buNone/>
            </a:pPr>
            <a:r>
              <a:rPr lang="en-US" sz="2000" b="0" i="0" u="none" strike="noStrike" cap="none" dirty="0">
                <a:solidFill>
                  <a:schemeClr val="dk2"/>
                </a:solidFill>
                <a:latin typeface="Arial"/>
                <a:ea typeface="Arial"/>
                <a:cs typeface="Arial"/>
                <a:sym typeface="Arial"/>
              </a:rPr>
              <a:t>- </a:t>
            </a:r>
            <a:r>
              <a:rPr lang="en-US" sz="2000" dirty="0">
                <a:solidFill>
                  <a:schemeClr val="dk2"/>
                </a:solidFill>
              </a:rPr>
              <a:t>Description &amp; exploration of the Ocean Literacy Framework</a:t>
            </a:r>
            <a:endParaRPr sz="2000" dirty="0">
              <a:solidFill>
                <a:schemeClr val="dk2"/>
              </a:solidFill>
            </a:endParaRPr>
          </a:p>
          <a:p>
            <a:pPr marL="0" marR="0" lvl="0" indent="0" algn="l" rtl="0">
              <a:lnSpc>
                <a:spcPct val="100000"/>
              </a:lnSpc>
              <a:spcBef>
                <a:spcPts val="480"/>
              </a:spcBef>
              <a:spcAft>
                <a:spcPts val="0"/>
              </a:spcAft>
              <a:buClr>
                <a:schemeClr val="accent1"/>
              </a:buClr>
              <a:buSzPts val="2040"/>
              <a:buFont typeface="Arial"/>
              <a:buNone/>
            </a:pPr>
            <a:endParaRPr dirty="0"/>
          </a:p>
          <a:p>
            <a:pPr marL="0" marR="0" lvl="0" indent="0" algn="l" rtl="0">
              <a:lnSpc>
                <a:spcPct val="100000"/>
              </a:lnSpc>
              <a:spcBef>
                <a:spcPts val="480"/>
              </a:spcBef>
              <a:spcAft>
                <a:spcPts val="0"/>
              </a:spcAft>
              <a:buClr>
                <a:schemeClr val="accent1"/>
              </a:buClr>
              <a:buSzPts val="2040"/>
              <a:buFont typeface="Arial"/>
              <a:buNone/>
            </a:pPr>
            <a:endParaRPr sz="2000" b="0" i="0" u="none" strike="noStrike" cap="none" dirty="0">
              <a:solidFill>
                <a:srgbClr val="3F3F3F"/>
              </a:solidFill>
              <a:latin typeface="Arial"/>
              <a:ea typeface="Arial"/>
              <a:cs typeface="Arial"/>
              <a:sym typeface="Arial"/>
            </a:endParaRPr>
          </a:p>
          <a:p>
            <a:pPr marL="0" marR="0" lvl="0" indent="0" algn="l" rtl="0">
              <a:lnSpc>
                <a:spcPct val="100000"/>
              </a:lnSpc>
              <a:spcBef>
                <a:spcPts val="480"/>
              </a:spcBef>
              <a:spcAft>
                <a:spcPts val="0"/>
              </a:spcAft>
              <a:buClr>
                <a:schemeClr val="accent1"/>
              </a:buClr>
              <a:buSzPts val="2040"/>
              <a:buFont typeface="Arial"/>
              <a:buNone/>
            </a:pPr>
            <a:endParaRPr sz="2000" b="0" i="0" u="none" strike="noStrike" cap="none" dirty="0">
              <a:solidFill>
                <a:srgbClr val="3F3F3F"/>
              </a:solidFill>
              <a:latin typeface="Arial"/>
              <a:ea typeface="Arial"/>
              <a:cs typeface="Arial"/>
              <a:sym typeface="Arial"/>
            </a:endParaRPr>
          </a:p>
        </p:txBody>
      </p:sp>
      <p:sp>
        <p:nvSpPr>
          <p:cNvPr id="482" name="Google Shape;482;p69"/>
          <p:cNvSpPr/>
          <p:nvPr/>
        </p:nvSpPr>
        <p:spPr>
          <a:xfrm>
            <a:off x="0" y="0"/>
            <a:ext cx="9144000" cy="273269"/>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0"/>
          <p:cNvSpPr txBox="1">
            <a:spLocks noGrp="1"/>
          </p:cNvSpPr>
          <p:nvPr>
            <p:ph type="title"/>
          </p:nvPr>
        </p:nvSpPr>
        <p:spPr>
          <a:xfrm>
            <a:off x="173975" y="373075"/>
            <a:ext cx="8072400" cy="742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4000" b="0" i="0" u="none" strike="noStrike" cap="none" dirty="0">
                <a:solidFill>
                  <a:schemeClr val="dk2"/>
                </a:solidFill>
                <a:latin typeface="Arial"/>
                <a:ea typeface="Arial"/>
                <a:cs typeface="Arial"/>
                <a:sym typeface="Arial"/>
              </a:rPr>
              <a:t>Who’s Been Involved	</a:t>
            </a:r>
            <a:endParaRPr sz="4000" b="0" i="0" u="none" strike="noStrike" cap="none" dirty="0">
              <a:solidFill>
                <a:schemeClr val="dk2"/>
              </a:solidFill>
              <a:latin typeface="Arial"/>
              <a:ea typeface="Arial"/>
              <a:cs typeface="Arial"/>
              <a:sym typeface="Arial"/>
            </a:endParaRPr>
          </a:p>
        </p:txBody>
      </p:sp>
      <p:sp>
        <p:nvSpPr>
          <p:cNvPr id="488" name="Google Shape;488;p70"/>
          <p:cNvSpPr txBox="1">
            <a:spLocks noGrp="1"/>
          </p:cNvSpPr>
          <p:nvPr>
            <p:ph type="body" idx="1"/>
          </p:nvPr>
        </p:nvSpPr>
        <p:spPr>
          <a:xfrm>
            <a:off x="457200" y="3850825"/>
            <a:ext cx="8229600" cy="1007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480"/>
              </a:spcBef>
              <a:spcAft>
                <a:spcPts val="0"/>
              </a:spcAft>
              <a:buSzPts val="2040"/>
              <a:buNone/>
            </a:pPr>
            <a:r>
              <a:rPr lang="en-US" dirty="0"/>
              <a:t>100s of individuals and many organizations</a:t>
            </a:r>
            <a:endParaRPr dirty="0"/>
          </a:p>
          <a:p>
            <a:pPr marL="1828800" lvl="0" indent="457200" algn="l" rtl="0">
              <a:lnSpc>
                <a:spcPct val="100000"/>
              </a:lnSpc>
              <a:spcBef>
                <a:spcPts val="1000"/>
              </a:spcBef>
              <a:spcAft>
                <a:spcPts val="1000"/>
              </a:spcAft>
              <a:buSzPts val="2040"/>
              <a:buNone/>
            </a:pPr>
            <a:r>
              <a:rPr lang="en-US" dirty="0">
                <a:solidFill>
                  <a:srgbClr val="FF6600"/>
                </a:solidFill>
              </a:rPr>
              <a:t>See online Honor Roll</a:t>
            </a:r>
            <a:endParaRPr sz="2400" b="0" i="0" u="none" strike="noStrike" cap="none" dirty="0">
              <a:solidFill>
                <a:schemeClr val="dk1"/>
              </a:solidFill>
              <a:latin typeface="Arial"/>
              <a:ea typeface="Arial"/>
              <a:cs typeface="Arial"/>
              <a:sym typeface="Arial"/>
            </a:endParaRPr>
          </a:p>
        </p:txBody>
      </p:sp>
      <p:pic>
        <p:nvPicPr>
          <p:cNvPr id="490" name="Google Shape;490;p70"/>
          <p:cNvPicPr preferRelativeResize="0"/>
          <p:nvPr/>
        </p:nvPicPr>
        <p:blipFill rotWithShape="1">
          <a:blip r:embed="rId3">
            <a:alphaModFix/>
          </a:blip>
          <a:srcRect/>
          <a:stretch/>
        </p:blipFill>
        <p:spPr>
          <a:xfrm>
            <a:off x="2067308" y="1648775"/>
            <a:ext cx="1461517" cy="483650"/>
          </a:xfrm>
          <a:prstGeom prst="rect">
            <a:avLst/>
          </a:prstGeom>
          <a:noFill/>
          <a:ln>
            <a:noFill/>
          </a:ln>
        </p:spPr>
      </p:pic>
      <p:grpSp>
        <p:nvGrpSpPr>
          <p:cNvPr id="491" name="Google Shape;491;p70"/>
          <p:cNvGrpSpPr/>
          <p:nvPr/>
        </p:nvGrpSpPr>
        <p:grpSpPr>
          <a:xfrm>
            <a:off x="4032972" y="1541793"/>
            <a:ext cx="1867700" cy="625586"/>
            <a:chOff x="381000" y="4278312"/>
            <a:chExt cx="2667000" cy="785813"/>
          </a:xfrm>
        </p:grpSpPr>
        <p:sp>
          <p:nvSpPr>
            <p:cNvPr id="492" name="Google Shape;492;p70"/>
            <p:cNvSpPr/>
            <p:nvPr/>
          </p:nvSpPr>
          <p:spPr>
            <a:xfrm>
              <a:off x="381000" y="4278312"/>
              <a:ext cx="2667000" cy="78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Arial"/>
                <a:ea typeface="Arial"/>
                <a:cs typeface="Arial"/>
                <a:sym typeface="Arial"/>
              </a:endParaRPr>
            </a:p>
          </p:txBody>
        </p:sp>
        <p:sp>
          <p:nvSpPr>
            <p:cNvPr id="493" name="Google Shape;493;p70"/>
            <p:cNvSpPr txBox="1"/>
            <p:nvPr/>
          </p:nvSpPr>
          <p:spPr>
            <a:xfrm>
              <a:off x="381000" y="4278312"/>
              <a:ext cx="2667000" cy="78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Arial"/>
                <a:ea typeface="Arial"/>
                <a:cs typeface="Arial"/>
                <a:sym typeface="Arial"/>
              </a:endParaRPr>
            </a:p>
          </p:txBody>
        </p:sp>
        <p:sp>
          <p:nvSpPr>
            <p:cNvPr id="494" name="Google Shape;494;p70"/>
            <p:cNvSpPr/>
            <p:nvPr/>
          </p:nvSpPr>
          <p:spPr>
            <a:xfrm>
              <a:off x="385762" y="4283075"/>
              <a:ext cx="544512" cy="781050"/>
            </a:xfrm>
            <a:custGeom>
              <a:avLst/>
              <a:gdLst/>
              <a:ahLst/>
              <a:cxnLst/>
              <a:rect l="l" t="t" r="r" b="b"/>
              <a:pathLst>
                <a:path w="343" h="492" extrusionOk="0">
                  <a:moveTo>
                    <a:pt x="0" y="492"/>
                  </a:moveTo>
                  <a:lnTo>
                    <a:pt x="0" y="0"/>
                  </a:lnTo>
                  <a:lnTo>
                    <a:pt x="343" y="0"/>
                  </a:lnTo>
                  <a:lnTo>
                    <a:pt x="343" y="492"/>
                  </a:lnTo>
                  <a:lnTo>
                    <a:pt x="0" y="492"/>
                  </a:lnTo>
                  <a:close/>
                  <a:moveTo>
                    <a:pt x="293" y="443"/>
                  </a:moveTo>
                  <a:lnTo>
                    <a:pt x="293" y="49"/>
                  </a:lnTo>
                  <a:lnTo>
                    <a:pt x="49" y="49"/>
                  </a:lnTo>
                  <a:lnTo>
                    <a:pt x="49" y="443"/>
                  </a:lnTo>
                  <a:lnTo>
                    <a:pt x="293" y="443"/>
                  </a:lnTo>
                  <a:close/>
                </a:path>
              </a:pathLst>
            </a:custGeom>
            <a:solidFill>
              <a:srgbClr val="FFD90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Arial"/>
                <a:ea typeface="Arial"/>
                <a:cs typeface="Arial"/>
                <a:sym typeface="Arial"/>
              </a:endParaRPr>
            </a:p>
          </p:txBody>
        </p:sp>
        <p:sp>
          <p:nvSpPr>
            <p:cNvPr id="495" name="Google Shape;495;p70"/>
            <p:cNvSpPr/>
            <p:nvPr/>
          </p:nvSpPr>
          <p:spPr>
            <a:xfrm>
              <a:off x="1087437" y="4360862"/>
              <a:ext cx="204787" cy="273050"/>
            </a:xfrm>
            <a:custGeom>
              <a:avLst/>
              <a:gdLst/>
              <a:ahLst/>
              <a:cxnLst/>
              <a:rect l="l" t="t" r="r" b="b"/>
              <a:pathLst>
                <a:path w="129" h="172" extrusionOk="0">
                  <a:moveTo>
                    <a:pt x="129" y="172"/>
                  </a:moveTo>
                  <a:lnTo>
                    <a:pt x="108" y="172"/>
                  </a:lnTo>
                  <a:lnTo>
                    <a:pt x="65" y="112"/>
                  </a:lnTo>
                  <a:lnTo>
                    <a:pt x="24" y="48"/>
                  </a:lnTo>
                  <a:lnTo>
                    <a:pt x="24" y="172"/>
                  </a:lnTo>
                  <a:lnTo>
                    <a:pt x="0" y="172"/>
                  </a:lnTo>
                  <a:lnTo>
                    <a:pt x="0" y="0"/>
                  </a:lnTo>
                  <a:lnTo>
                    <a:pt x="22" y="0"/>
                  </a:lnTo>
                  <a:lnTo>
                    <a:pt x="64" y="58"/>
                  </a:lnTo>
                  <a:lnTo>
                    <a:pt x="105" y="122"/>
                  </a:lnTo>
                  <a:lnTo>
                    <a:pt x="105" y="0"/>
                  </a:lnTo>
                  <a:lnTo>
                    <a:pt x="129" y="0"/>
                  </a:lnTo>
                  <a:lnTo>
                    <a:pt x="129" y="17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Arial"/>
                <a:ea typeface="Arial"/>
                <a:cs typeface="Arial"/>
                <a:sym typeface="Arial"/>
              </a:endParaRPr>
            </a:p>
          </p:txBody>
        </p:sp>
        <p:sp>
          <p:nvSpPr>
            <p:cNvPr id="496" name="Google Shape;496;p70"/>
            <p:cNvSpPr/>
            <p:nvPr/>
          </p:nvSpPr>
          <p:spPr>
            <a:xfrm>
              <a:off x="1304925" y="4360862"/>
              <a:ext cx="219075" cy="273050"/>
            </a:xfrm>
            <a:custGeom>
              <a:avLst/>
              <a:gdLst/>
              <a:ahLst/>
              <a:cxnLst/>
              <a:rect l="l" t="t" r="r" b="b"/>
              <a:pathLst>
                <a:path w="138" h="172" extrusionOk="0">
                  <a:moveTo>
                    <a:pt x="48" y="104"/>
                  </a:moveTo>
                  <a:lnTo>
                    <a:pt x="57" y="70"/>
                  </a:lnTo>
                  <a:lnTo>
                    <a:pt x="68" y="33"/>
                  </a:lnTo>
                  <a:lnTo>
                    <a:pt x="77" y="70"/>
                  </a:lnTo>
                  <a:lnTo>
                    <a:pt x="87" y="104"/>
                  </a:lnTo>
                  <a:lnTo>
                    <a:pt x="48" y="104"/>
                  </a:lnTo>
                  <a:close/>
                  <a:moveTo>
                    <a:pt x="59" y="0"/>
                  </a:moveTo>
                  <a:lnTo>
                    <a:pt x="0" y="172"/>
                  </a:lnTo>
                  <a:lnTo>
                    <a:pt x="25" y="172"/>
                  </a:lnTo>
                  <a:lnTo>
                    <a:pt x="40" y="125"/>
                  </a:lnTo>
                  <a:lnTo>
                    <a:pt x="92" y="125"/>
                  </a:lnTo>
                  <a:lnTo>
                    <a:pt x="105" y="172"/>
                  </a:lnTo>
                  <a:lnTo>
                    <a:pt x="138" y="172"/>
                  </a:lnTo>
                  <a:lnTo>
                    <a:pt x="84" y="0"/>
                  </a:lnTo>
                  <a:lnTo>
                    <a:pt x="59"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Arial"/>
                <a:ea typeface="Arial"/>
                <a:cs typeface="Arial"/>
                <a:sym typeface="Arial"/>
              </a:endParaRPr>
            </a:p>
          </p:txBody>
        </p:sp>
        <p:sp>
          <p:nvSpPr>
            <p:cNvPr id="497" name="Google Shape;497;p70"/>
            <p:cNvSpPr/>
            <p:nvPr/>
          </p:nvSpPr>
          <p:spPr>
            <a:xfrm>
              <a:off x="1497012" y="4360862"/>
              <a:ext cx="187325" cy="273050"/>
            </a:xfrm>
            <a:custGeom>
              <a:avLst/>
              <a:gdLst/>
              <a:ahLst/>
              <a:cxnLst/>
              <a:rect l="l" t="t" r="r" b="b"/>
              <a:pathLst>
                <a:path w="118" h="172" extrusionOk="0">
                  <a:moveTo>
                    <a:pt x="44" y="172"/>
                  </a:moveTo>
                  <a:lnTo>
                    <a:pt x="44" y="23"/>
                  </a:lnTo>
                  <a:lnTo>
                    <a:pt x="0" y="23"/>
                  </a:lnTo>
                  <a:lnTo>
                    <a:pt x="0" y="0"/>
                  </a:lnTo>
                  <a:lnTo>
                    <a:pt x="118" y="0"/>
                  </a:lnTo>
                  <a:lnTo>
                    <a:pt x="118" y="23"/>
                  </a:lnTo>
                  <a:lnTo>
                    <a:pt x="73" y="23"/>
                  </a:lnTo>
                  <a:lnTo>
                    <a:pt x="73" y="172"/>
                  </a:lnTo>
                  <a:lnTo>
                    <a:pt x="44" y="17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Arial"/>
                <a:ea typeface="Arial"/>
                <a:cs typeface="Arial"/>
                <a:sym typeface="Arial"/>
              </a:endParaRPr>
            </a:p>
          </p:txBody>
        </p:sp>
        <p:sp>
          <p:nvSpPr>
            <p:cNvPr id="498" name="Google Shape;498;p70"/>
            <p:cNvSpPr txBox="1"/>
            <p:nvPr/>
          </p:nvSpPr>
          <p:spPr>
            <a:xfrm>
              <a:off x="1701800" y="4360862"/>
              <a:ext cx="44400" cy="273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Arial"/>
                <a:ea typeface="Arial"/>
                <a:cs typeface="Arial"/>
                <a:sym typeface="Arial"/>
              </a:endParaRPr>
            </a:p>
          </p:txBody>
        </p:sp>
        <p:sp>
          <p:nvSpPr>
            <p:cNvPr id="499" name="Google Shape;499;p70"/>
            <p:cNvSpPr/>
            <p:nvPr/>
          </p:nvSpPr>
          <p:spPr>
            <a:xfrm>
              <a:off x="1776412" y="4356100"/>
              <a:ext cx="228600" cy="280987"/>
            </a:xfrm>
            <a:custGeom>
              <a:avLst/>
              <a:gdLst/>
              <a:ahLst/>
              <a:cxnLst/>
              <a:rect l="l" t="t" r="r" b="b"/>
              <a:pathLst>
                <a:path w="144" h="177" extrusionOk="0">
                  <a:moveTo>
                    <a:pt x="73" y="152"/>
                  </a:moveTo>
                  <a:lnTo>
                    <a:pt x="58" y="149"/>
                  </a:lnTo>
                  <a:lnTo>
                    <a:pt x="47" y="143"/>
                  </a:lnTo>
                  <a:lnTo>
                    <a:pt x="39" y="132"/>
                  </a:lnTo>
                  <a:lnTo>
                    <a:pt x="34" y="117"/>
                  </a:lnTo>
                  <a:lnTo>
                    <a:pt x="31" y="103"/>
                  </a:lnTo>
                  <a:lnTo>
                    <a:pt x="30" y="85"/>
                  </a:lnTo>
                  <a:lnTo>
                    <a:pt x="31" y="71"/>
                  </a:lnTo>
                  <a:lnTo>
                    <a:pt x="35" y="56"/>
                  </a:lnTo>
                  <a:lnTo>
                    <a:pt x="41" y="43"/>
                  </a:lnTo>
                  <a:lnTo>
                    <a:pt x="49" y="34"/>
                  </a:lnTo>
                  <a:lnTo>
                    <a:pt x="59" y="27"/>
                  </a:lnTo>
                  <a:lnTo>
                    <a:pt x="73" y="24"/>
                  </a:lnTo>
                  <a:lnTo>
                    <a:pt x="86" y="27"/>
                  </a:lnTo>
                  <a:lnTo>
                    <a:pt x="95" y="34"/>
                  </a:lnTo>
                  <a:lnTo>
                    <a:pt x="103" y="43"/>
                  </a:lnTo>
                  <a:lnTo>
                    <a:pt x="110" y="56"/>
                  </a:lnTo>
                  <a:lnTo>
                    <a:pt x="113" y="71"/>
                  </a:lnTo>
                  <a:lnTo>
                    <a:pt x="114" y="85"/>
                  </a:lnTo>
                  <a:lnTo>
                    <a:pt x="113" y="103"/>
                  </a:lnTo>
                  <a:lnTo>
                    <a:pt x="110" y="117"/>
                  </a:lnTo>
                  <a:lnTo>
                    <a:pt x="105" y="132"/>
                  </a:lnTo>
                  <a:lnTo>
                    <a:pt x="97" y="143"/>
                  </a:lnTo>
                  <a:lnTo>
                    <a:pt x="86" y="149"/>
                  </a:lnTo>
                  <a:lnTo>
                    <a:pt x="73" y="152"/>
                  </a:lnTo>
                  <a:close/>
                  <a:moveTo>
                    <a:pt x="73" y="177"/>
                  </a:moveTo>
                  <a:lnTo>
                    <a:pt x="93" y="173"/>
                  </a:lnTo>
                  <a:lnTo>
                    <a:pt x="111" y="165"/>
                  </a:lnTo>
                  <a:lnTo>
                    <a:pt x="126" y="151"/>
                  </a:lnTo>
                  <a:lnTo>
                    <a:pt x="136" y="132"/>
                  </a:lnTo>
                  <a:lnTo>
                    <a:pt x="143" y="111"/>
                  </a:lnTo>
                  <a:lnTo>
                    <a:pt x="144" y="85"/>
                  </a:lnTo>
                  <a:lnTo>
                    <a:pt x="142" y="63"/>
                  </a:lnTo>
                  <a:lnTo>
                    <a:pt x="135" y="43"/>
                  </a:lnTo>
                  <a:lnTo>
                    <a:pt x="124" y="24"/>
                  </a:lnTo>
                  <a:lnTo>
                    <a:pt x="110" y="11"/>
                  </a:lnTo>
                  <a:lnTo>
                    <a:pt x="93" y="3"/>
                  </a:lnTo>
                  <a:lnTo>
                    <a:pt x="73" y="0"/>
                  </a:lnTo>
                  <a:lnTo>
                    <a:pt x="53" y="3"/>
                  </a:lnTo>
                  <a:lnTo>
                    <a:pt x="34" y="11"/>
                  </a:lnTo>
                  <a:lnTo>
                    <a:pt x="19" y="24"/>
                  </a:lnTo>
                  <a:lnTo>
                    <a:pt x="9" y="43"/>
                  </a:lnTo>
                  <a:lnTo>
                    <a:pt x="2" y="63"/>
                  </a:lnTo>
                  <a:lnTo>
                    <a:pt x="0" y="85"/>
                  </a:lnTo>
                  <a:lnTo>
                    <a:pt x="2" y="111"/>
                  </a:lnTo>
                  <a:lnTo>
                    <a:pt x="9" y="132"/>
                  </a:lnTo>
                  <a:lnTo>
                    <a:pt x="19" y="151"/>
                  </a:lnTo>
                  <a:lnTo>
                    <a:pt x="33" y="165"/>
                  </a:lnTo>
                  <a:lnTo>
                    <a:pt x="51" y="173"/>
                  </a:lnTo>
                  <a:lnTo>
                    <a:pt x="73" y="177"/>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Arial"/>
                <a:ea typeface="Arial"/>
                <a:cs typeface="Arial"/>
                <a:sym typeface="Arial"/>
              </a:endParaRPr>
            </a:p>
          </p:txBody>
        </p:sp>
        <p:sp>
          <p:nvSpPr>
            <p:cNvPr id="500" name="Google Shape;500;p70"/>
            <p:cNvSpPr/>
            <p:nvPr/>
          </p:nvSpPr>
          <p:spPr>
            <a:xfrm>
              <a:off x="2035175" y="4360862"/>
              <a:ext cx="203200" cy="273050"/>
            </a:xfrm>
            <a:custGeom>
              <a:avLst/>
              <a:gdLst/>
              <a:ahLst/>
              <a:cxnLst/>
              <a:rect l="l" t="t" r="r" b="b"/>
              <a:pathLst>
                <a:path w="128" h="172" extrusionOk="0">
                  <a:moveTo>
                    <a:pt x="128" y="172"/>
                  </a:moveTo>
                  <a:lnTo>
                    <a:pt x="106" y="172"/>
                  </a:lnTo>
                  <a:lnTo>
                    <a:pt x="65" y="112"/>
                  </a:lnTo>
                  <a:lnTo>
                    <a:pt x="24" y="48"/>
                  </a:lnTo>
                  <a:lnTo>
                    <a:pt x="23" y="48"/>
                  </a:lnTo>
                  <a:lnTo>
                    <a:pt x="23" y="172"/>
                  </a:lnTo>
                  <a:lnTo>
                    <a:pt x="0" y="172"/>
                  </a:lnTo>
                  <a:lnTo>
                    <a:pt x="0" y="0"/>
                  </a:lnTo>
                  <a:lnTo>
                    <a:pt x="21" y="0"/>
                  </a:lnTo>
                  <a:lnTo>
                    <a:pt x="62" y="58"/>
                  </a:lnTo>
                  <a:lnTo>
                    <a:pt x="104" y="122"/>
                  </a:lnTo>
                  <a:lnTo>
                    <a:pt x="105" y="122"/>
                  </a:lnTo>
                  <a:lnTo>
                    <a:pt x="105" y="0"/>
                  </a:lnTo>
                  <a:lnTo>
                    <a:pt x="128" y="0"/>
                  </a:lnTo>
                  <a:lnTo>
                    <a:pt x="128" y="17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Arial"/>
                <a:ea typeface="Arial"/>
                <a:cs typeface="Arial"/>
                <a:sym typeface="Arial"/>
              </a:endParaRPr>
            </a:p>
          </p:txBody>
        </p:sp>
        <p:sp>
          <p:nvSpPr>
            <p:cNvPr id="501" name="Google Shape;501;p70"/>
            <p:cNvSpPr/>
            <p:nvPr/>
          </p:nvSpPr>
          <p:spPr>
            <a:xfrm>
              <a:off x="2251075" y="4360862"/>
              <a:ext cx="219075" cy="273050"/>
            </a:xfrm>
            <a:custGeom>
              <a:avLst/>
              <a:gdLst/>
              <a:ahLst/>
              <a:cxnLst/>
              <a:rect l="l" t="t" r="r" b="b"/>
              <a:pathLst>
                <a:path w="138" h="172" extrusionOk="0">
                  <a:moveTo>
                    <a:pt x="47" y="104"/>
                  </a:moveTo>
                  <a:lnTo>
                    <a:pt x="58" y="70"/>
                  </a:lnTo>
                  <a:lnTo>
                    <a:pt x="67" y="33"/>
                  </a:lnTo>
                  <a:lnTo>
                    <a:pt x="78" y="70"/>
                  </a:lnTo>
                  <a:lnTo>
                    <a:pt x="87" y="104"/>
                  </a:lnTo>
                  <a:lnTo>
                    <a:pt x="47" y="104"/>
                  </a:lnTo>
                  <a:close/>
                  <a:moveTo>
                    <a:pt x="59" y="0"/>
                  </a:moveTo>
                  <a:lnTo>
                    <a:pt x="0" y="172"/>
                  </a:lnTo>
                  <a:lnTo>
                    <a:pt x="25" y="172"/>
                  </a:lnTo>
                  <a:lnTo>
                    <a:pt x="39" y="125"/>
                  </a:lnTo>
                  <a:lnTo>
                    <a:pt x="91" y="125"/>
                  </a:lnTo>
                  <a:lnTo>
                    <a:pt x="105" y="172"/>
                  </a:lnTo>
                  <a:lnTo>
                    <a:pt x="138" y="172"/>
                  </a:lnTo>
                  <a:lnTo>
                    <a:pt x="83" y="0"/>
                  </a:lnTo>
                  <a:lnTo>
                    <a:pt x="59"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Arial"/>
                <a:ea typeface="Arial"/>
                <a:cs typeface="Arial"/>
                <a:sym typeface="Arial"/>
              </a:endParaRPr>
            </a:p>
          </p:txBody>
        </p:sp>
        <p:sp>
          <p:nvSpPr>
            <p:cNvPr id="502" name="Google Shape;502;p70"/>
            <p:cNvSpPr/>
            <p:nvPr/>
          </p:nvSpPr>
          <p:spPr>
            <a:xfrm>
              <a:off x="2484437" y="4360862"/>
              <a:ext cx="138112" cy="273050"/>
            </a:xfrm>
            <a:custGeom>
              <a:avLst/>
              <a:gdLst/>
              <a:ahLst/>
              <a:cxnLst/>
              <a:rect l="l" t="t" r="r" b="b"/>
              <a:pathLst>
                <a:path w="87" h="172" extrusionOk="0">
                  <a:moveTo>
                    <a:pt x="0" y="0"/>
                  </a:moveTo>
                  <a:lnTo>
                    <a:pt x="28" y="0"/>
                  </a:lnTo>
                  <a:lnTo>
                    <a:pt x="28" y="148"/>
                  </a:lnTo>
                  <a:lnTo>
                    <a:pt x="87" y="148"/>
                  </a:lnTo>
                  <a:lnTo>
                    <a:pt x="87" y="172"/>
                  </a:lnTo>
                  <a:lnTo>
                    <a:pt x="0" y="172"/>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Arial"/>
                <a:ea typeface="Arial"/>
                <a:cs typeface="Arial"/>
                <a:sym typeface="Arial"/>
              </a:endParaRPr>
            </a:p>
          </p:txBody>
        </p:sp>
        <p:sp>
          <p:nvSpPr>
            <p:cNvPr id="503" name="Google Shape;503;p70"/>
            <p:cNvSpPr/>
            <p:nvPr/>
          </p:nvSpPr>
          <p:spPr>
            <a:xfrm>
              <a:off x="1055687" y="4706937"/>
              <a:ext cx="207962" cy="282575"/>
            </a:xfrm>
            <a:custGeom>
              <a:avLst/>
              <a:gdLst/>
              <a:ahLst/>
              <a:cxnLst/>
              <a:rect l="l" t="t" r="r" b="b"/>
              <a:pathLst>
                <a:path w="131" h="178" extrusionOk="0">
                  <a:moveTo>
                    <a:pt x="131" y="96"/>
                  </a:moveTo>
                  <a:lnTo>
                    <a:pt x="131" y="168"/>
                  </a:lnTo>
                  <a:lnTo>
                    <a:pt x="107" y="174"/>
                  </a:lnTo>
                  <a:lnTo>
                    <a:pt x="81" y="178"/>
                  </a:lnTo>
                  <a:lnTo>
                    <a:pt x="59" y="174"/>
                  </a:lnTo>
                  <a:lnTo>
                    <a:pt x="39" y="166"/>
                  </a:lnTo>
                  <a:lnTo>
                    <a:pt x="22" y="152"/>
                  </a:lnTo>
                  <a:lnTo>
                    <a:pt x="10" y="135"/>
                  </a:lnTo>
                  <a:lnTo>
                    <a:pt x="3" y="112"/>
                  </a:lnTo>
                  <a:lnTo>
                    <a:pt x="0" y="88"/>
                  </a:lnTo>
                  <a:lnTo>
                    <a:pt x="3" y="65"/>
                  </a:lnTo>
                  <a:lnTo>
                    <a:pt x="10" y="45"/>
                  </a:lnTo>
                  <a:lnTo>
                    <a:pt x="22" y="27"/>
                  </a:lnTo>
                  <a:lnTo>
                    <a:pt x="39" y="13"/>
                  </a:lnTo>
                  <a:lnTo>
                    <a:pt x="59" y="4"/>
                  </a:lnTo>
                  <a:lnTo>
                    <a:pt x="83" y="0"/>
                  </a:lnTo>
                  <a:lnTo>
                    <a:pt x="99" y="3"/>
                  </a:lnTo>
                  <a:lnTo>
                    <a:pt x="113" y="7"/>
                  </a:lnTo>
                  <a:lnTo>
                    <a:pt x="124" y="13"/>
                  </a:lnTo>
                  <a:lnTo>
                    <a:pt x="115" y="35"/>
                  </a:lnTo>
                  <a:lnTo>
                    <a:pt x="100" y="28"/>
                  </a:lnTo>
                  <a:lnTo>
                    <a:pt x="84" y="25"/>
                  </a:lnTo>
                  <a:lnTo>
                    <a:pt x="67" y="28"/>
                  </a:lnTo>
                  <a:lnTo>
                    <a:pt x="52" y="36"/>
                  </a:lnTo>
                  <a:lnTo>
                    <a:pt x="40" y="49"/>
                  </a:lnTo>
                  <a:lnTo>
                    <a:pt x="34" y="67"/>
                  </a:lnTo>
                  <a:lnTo>
                    <a:pt x="31" y="89"/>
                  </a:lnTo>
                  <a:lnTo>
                    <a:pt x="34" y="111"/>
                  </a:lnTo>
                  <a:lnTo>
                    <a:pt x="42" y="129"/>
                  </a:lnTo>
                  <a:lnTo>
                    <a:pt x="52" y="143"/>
                  </a:lnTo>
                  <a:lnTo>
                    <a:pt x="65" y="150"/>
                  </a:lnTo>
                  <a:lnTo>
                    <a:pt x="81" y="153"/>
                  </a:lnTo>
                  <a:lnTo>
                    <a:pt x="88" y="153"/>
                  </a:lnTo>
                  <a:lnTo>
                    <a:pt x="95" y="152"/>
                  </a:lnTo>
                  <a:lnTo>
                    <a:pt x="101" y="149"/>
                  </a:lnTo>
                  <a:lnTo>
                    <a:pt x="101" y="96"/>
                  </a:lnTo>
                  <a:lnTo>
                    <a:pt x="131" y="9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Arial"/>
                <a:ea typeface="Arial"/>
                <a:cs typeface="Arial"/>
                <a:sym typeface="Arial"/>
              </a:endParaRPr>
            </a:p>
          </p:txBody>
        </p:sp>
        <p:sp>
          <p:nvSpPr>
            <p:cNvPr id="504" name="Google Shape;504;p70"/>
            <p:cNvSpPr/>
            <p:nvPr/>
          </p:nvSpPr>
          <p:spPr>
            <a:xfrm>
              <a:off x="1304925" y="4713287"/>
              <a:ext cx="139700" cy="269875"/>
            </a:xfrm>
            <a:custGeom>
              <a:avLst/>
              <a:gdLst/>
              <a:ahLst/>
              <a:cxnLst/>
              <a:rect l="l" t="t" r="r" b="b"/>
              <a:pathLst>
                <a:path w="88" h="170" extrusionOk="0">
                  <a:moveTo>
                    <a:pt x="79" y="23"/>
                  </a:moveTo>
                  <a:lnTo>
                    <a:pt x="29" y="23"/>
                  </a:lnTo>
                  <a:lnTo>
                    <a:pt x="29" y="69"/>
                  </a:lnTo>
                  <a:lnTo>
                    <a:pt x="77" y="69"/>
                  </a:lnTo>
                  <a:lnTo>
                    <a:pt x="77" y="92"/>
                  </a:lnTo>
                  <a:lnTo>
                    <a:pt x="29" y="92"/>
                  </a:lnTo>
                  <a:lnTo>
                    <a:pt x="29" y="148"/>
                  </a:lnTo>
                  <a:lnTo>
                    <a:pt x="88" y="148"/>
                  </a:lnTo>
                  <a:lnTo>
                    <a:pt x="88" y="170"/>
                  </a:lnTo>
                  <a:lnTo>
                    <a:pt x="0" y="170"/>
                  </a:lnTo>
                  <a:lnTo>
                    <a:pt x="0" y="0"/>
                  </a:lnTo>
                  <a:lnTo>
                    <a:pt x="79" y="0"/>
                  </a:lnTo>
                  <a:lnTo>
                    <a:pt x="79" y="23"/>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Arial"/>
                <a:ea typeface="Arial"/>
                <a:cs typeface="Arial"/>
                <a:sym typeface="Arial"/>
              </a:endParaRPr>
            </a:p>
          </p:txBody>
        </p:sp>
        <p:sp>
          <p:nvSpPr>
            <p:cNvPr id="505" name="Google Shape;505;p70"/>
            <p:cNvSpPr/>
            <p:nvPr/>
          </p:nvSpPr>
          <p:spPr>
            <a:xfrm>
              <a:off x="1458912" y="4706937"/>
              <a:ext cx="230187" cy="282575"/>
            </a:xfrm>
            <a:custGeom>
              <a:avLst/>
              <a:gdLst/>
              <a:ahLst/>
              <a:cxnLst/>
              <a:rect l="l" t="t" r="r" b="b"/>
              <a:pathLst>
                <a:path w="145" h="178" extrusionOk="0">
                  <a:moveTo>
                    <a:pt x="72" y="153"/>
                  </a:moveTo>
                  <a:lnTo>
                    <a:pt x="59" y="150"/>
                  </a:lnTo>
                  <a:lnTo>
                    <a:pt x="48" y="144"/>
                  </a:lnTo>
                  <a:lnTo>
                    <a:pt x="40" y="132"/>
                  </a:lnTo>
                  <a:lnTo>
                    <a:pt x="35" y="119"/>
                  </a:lnTo>
                  <a:lnTo>
                    <a:pt x="32" y="103"/>
                  </a:lnTo>
                  <a:lnTo>
                    <a:pt x="31" y="87"/>
                  </a:lnTo>
                  <a:lnTo>
                    <a:pt x="32" y="71"/>
                  </a:lnTo>
                  <a:lnTo>
                    <a:pt x="35" y="57"/>
                  </a:lnTo>
                  <a:lnTo>
                    <a:pt x="40" y="44"/>
                  </a:lnTo>
                  <a:lnTo>
                    <a:pt x="48" y="33"/>
                  </a:lnTo>
                  <a:lnTo>
                    <a:pt x="59" y="28"/>
                  </a:lnTo>
                  <a:lnTo>
                    <a:pt x="72" y="25"/>
                  </a:lnTo>
                  <a:lnTo>
                    <a:pt x="85" y="28"/>
                  </a:lnTo>
                  <a:lnTo>
                    <a:pt x="96" y="33"/>
                  </a:lnTo>
                  <a:lnTo>
                    <a:pt x="104" y="44"/>
                  </a:lnTo>
                  <a:lnTo>
                    <a:pt x="109" y="57"/>
                  </a:lnTo>
                  <a:lnTo>
                    <a:pt x="113" y="71"/>
                  </a:lnTo>
                  <a:lnTo>
                    <a:pt x="113" y="87"/>
                  </a:lnTo>
                  <a:lnTo>
                    <a:pt x="113" y="103"/>
                  </a:lnTo>
                  <a:lnTo>
                    <a:pt x="109" y="119"/>
                  </a:lnTo>
                  <a:lnTo>
                    <a:pt x="104" y="132"/>
                  </a:lnTo>
                  <a:lnTo>
                    <a:pt x="96" y="144"/>
                  </a:lnTo>
                  <a:lnTo>
                    <a:pt x="85" y="150"/>
                  </a:lnTo>
                  <a:lnTo>
                    <a:pt x="72" y="153"/>
                  </a:lnTo>
                  <a:close/>
                  <a:moveTo>
                    <a:pt x="72" y="178"/>
                  </a:moveTo>
                  <a:lnTo>
                    <a:pt x="93" y="174"/>
                  </a:lnTo>
                  <a:lnTo>
                    <a:pt x="110" y="165"/>
                  </a:lnTo>
                  <a:lnTo>
                    <a:pt x="125" y="152"/>
                  </a:lnTo>
                  <a:lnTo>
                    <a:pt x="136" y="133"/>
                  </a:lnTo>
                  <a:lnTo>
                    <a:pt x="142" y="112"/>
                  </a:lnTo>
                  <a:lnTo>
                    <a:pt x="145" y="87"/>
                  </a:lnTo>
                  <a:lnTo>
                    <a:pt x="142" y="64"/>
                  </a:lnTo>
                  <a:lnTo>
                    <a:pt x="136" y="43"/>
                  </a:lnTo>
                  <a:lnTo>
                    <a:pt x="124" y="25"/>
                  </a:lnTo>
                  <a:lnTo>
                    <a:pt x="109" y="12"/>
                  </a:lnTo>
                  <a:lnTo>
                    <a:pt x="92" y="4"/>
                  </a:lnTo>
                  <a:lnTo>
                    <a:pt x="72" y="0"/>
                  </a:lnTo>
                  <a:lnTo>
                    <a:pt x="52" y="4"/>
                  </a:lnTo>
                  <a:lnTo>
                    <a:pt x="35" y="12"/>
                  </a:lnTo>
                  <a:lnTo>
                    <a:pt x="20" y="25"/>
                  </a:lnTo>
                  <a:lnTo>
                    <a:pt x="9" y="43"/>
                  </a:lnTo>
                  <a:lnTo>
                    <a:pt x="2" y="64"/>
                  </a:lnTo>
                  <a:lnTo>
                    <a:pt x="0" y="87"/>
                  </a:lnTo>
                  <a:lnTo>
                    <a:pt x="2" y="112"/>
                  </a:lnTo>
                  <a:lnTo>
                    <a:pt x="8" y="133"/>
                  </a:lnTo>
                  <a:lnTo>
                    <a:pt x="19" y="152"/>
                  </a:lnTo>
                  <a:lnTo>
                    <a:pt x="33" y="165"/>
                  </a:lnTo>
                  <a:lnTo>
                    <a:pt x="51" y="174"/>
                  </a:lnTo>
                  <a:lnTo>
                    <a:pt x="72" y="178"/>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Arial"/>
                <a:ea typeface="Arial"/>
                <a:cs typeface="Arial"/>
                <a:sym typeface="Arial"/>
              </a:endParaRPr>
            </a:p>
          </p:txBody>
        </p:sp>
        <p:sp>
          <p:nvSpPr>
            <p:cNvPr id="506" name="Google Shape;506;p70"/>
            <p:cNvSpPr/>
            <p:nvPr/>
          </p:nvSpPr>
          <p:spPr>
            <a:xfrm>
              <a:off x="1703387" y="4706937"/>
              <a:ext cx="209550" cy="282575"/>
            </a:xfrm>
            <a:custGeom>
              <a:avLst/>
              <a:gdLst/>
              <a:ahLst/>
              <a:cxnLst/>
              <a:rect l="l" t="t" r="r" b="b"/>
              <a:pathLst>
                <a:path w="132" h="178" extrusionOk="0">
                  <a:moveTo>
                    <a:pt x="132" y="96"/>
                  </a:moveTo>
                  <a:lnTo>
                    <a:pt x="132" y="168"/>
                  </a:lnTo>
                  <a:lnTo>
                    <a:pt x="108" y="174"/>
                  </a:lnTo>
                  <a:lnTo>
                    <a:pt x="83" y="178"/>
                  </a:lnTo>
                  <a:lnTo>
                    <a:pt x="60" y="174"/>
                  </a:lnTo>
                  <a:lnTo>
                    <a:pt x="39" y="166"/>
                  </a:lnTo>
                  <a:lnTo>
                    <a:pt x="23" y="152"/>
                  </a:lnTo>
                  <a:lnTo>
                    <a:pt x="11" y="135"/>
                  </a:lnTo>
                  <a:lnTo>
                    <a:pt x="3" y="112"/>
                  </a:lnTo>
                  <a:lnTo>
                    <a:pt x="0" y="88"/>
                  </a:lnTo>
                  <a:lnTo>
                    <a:pt x="3" y="65"/>
                  </a:lnTo>
                  <a:lnTo>
                    <a:pt x="11" y="45"/>
                  </a:lnTo>
                  <a:lnTo>
                    <a:pt x="23" y="27"/>
                  </a:lnTo>
                  <a:lnTo>
                    <a:pt x="40" y="13"/>
                  </a:lnTo>
                  <a:lnTo>
                    <a:pt x="60" y="4"/>
                  </a:lnTo>
                  <a:lnTo>
                    <a:pt x="84" y="0"/>
                  </a:lnTo>
                  <a:lnTo>
                    <a:pt x="100" y="3"/>
                  </a:lnTo>
                  <a:lnTo>
                    <a:pt x="115" y="7"/>
                  </a:lnTo>
                  <a:lnTo>
                    <a:pt x="125" y="13"/>
                  </a:lnTo>
                  <a:lnTo>
                    <a:pt x="116" y="35"/>
                  </a:lnTo>
                  <a:lnTo>
                    <a:pt x="101" y="28"/>
                  </a:lnTo>
                  <a:lnTo>
                    <a:pt x="85" y="25"/>
                  </a:lnTo>
                  <a:lnTo>
                    <a:pt x="67" y="28"/>
                  </a:lnTo>
                  <a:lnTo>
                    <a:pt x="52" y="36"/>
                  </a:lnTo>
                  <a:lnTo>
                    <a:pt x="42" y="49"/>
                  </a:lnTo>
                  <a:lnTo>
                    <a:pt x="35" y="67"/>
                  </a:lnTo>
                  <a:lnTo>
                    <a:pt x="32" y="89"/>
                  </a:lnTo>
                  <a:lnTo>
                    <a:pt x="35" y="111"/>
                  </a:lnTo>
                  <a:lnTo>
                    <a:pt x="43" y="129"/>
                  </a:lnTo>
                  <a:lnTo>
                    <a:pt x="54" y="143"/>
                  </a:lnTo>
                  <a:lnTo>
                    <a:pt x="67" y="150"/>
                  </a:lnTo>
                  <a:lnTo>
                    <a:pt x="81" y="153"/>
                  </a:lnTo>
                  <a:lnTo>
                    <a:pt x="89" y="153"/>
                  </a:lnTo>
                  <a:lnTo>
                    <a:pt x="96" y="152"/>
                  </a:lnTo>
                  <a:lnTo>
                    <a:pt x="103" y="149"/>
                  </a:lnTo>
                  <a:lnTo>
                    <a:pt x="103" y="96"/>
                  </a:lnTo>
                  <a:lnTo>
                    <a:pt x="132" y="9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Arial"/>
                <a:ea typeface="Arial"/>
                <a:cs typeface="Arial"/>
                <a:sym typeface="Arial"/>
              </a:endParaRPr>
            </a:p>
          </p:txBody>
        </p:sp>
        <p:sp>
          <p:nvSpPr>
            <p:cNvPr id="507" name="Google Shape;507;p70"/>
            <p:cNvSpPr/>
            <p:nvPr/>
          </p:nvSpPr>
          <p:spPr>
            <a:xfrm>
              <a:off x="1955800" y="4713287"/>
              <a:ext cx="163512" cy="269875"/>
            </a:xfrm>
            <a:custGeom>
              <a:avLst/>
              <a:gdLst/>
              <a:ahLst/>
              <a:cxnLst/>
              <a:rect l="l" t="t" r="r" b="b"/>
              <a:pathLst>
                <a:path w="103" h="170" extrusionOk="0">
                  <a:moveTo>
                    <a:pt x="29" y="23"/>
                  </a:moveTo>
                  <a:lnTo>
                    <a:pt x="42" y="23"/>
                  </a:lnTo>
                  <a:lnTo>
                    <a:pt x="54" y="24"/>
                  </a:lnTo>
                  <a:lnTo>
                    <a:pt x="62" y="29"/>
                  </a:lnTo>
                  <a:lnTo>
                    <a:pt x="67" y="39"/>
                  </a:lnTo>
                  <a:lnTo>
                    <a:pt x="69" y="51"/>
                  </a:lnTo>
                  <a:lnTo>
                    <a:pt x="67" y="65"/>
                  </a:lnTo>
                  <a:lnTo>
                    <a:pt x="61" y="76"/>
                  </a:lnTo>
                  <a:lnTo>
                    <a:pt x="51" y="81"/>
                  </a:lnTo>
                  <a:lnTo>
                    <a:pt x="41" y="84"/>
                  </a:lnTo>
                  <a:lnTo>
                    <a:pt x="38" y="84"/>
                  </a:lnTo>
                  <a:lnTo>
                    <a:pt x="35" y="85"/>
                  </a:lnTo>
                  <a:lnTo>
                    <a:pt x="31" y="85"/>
                  </a:lnTo>
                  <a:lnTo>
                    <a:pt x="29" y="85"/>
                  </a:lnTo>
                  <a:lnTo>
                    <a:pt x="29" y="23"/>
                  </a:lnTo>
                  <a:close/>
                  <a:moveTo>
                    <a:pt x="103" y="170"/>
                  </a:moveTo>
                  <a:lnTo>
                    <a:pt x="69" y="100"/>
                  </a:lnTo>
                  <a:lnTo>
                    <a:pt x="82" y="91"/>
                  </a:lnTo>
                  <a:lnTo>
                    <a:pt x="91" y="79"/>
                  </a:lnTo>
                  <a:lnTo>
                    <a:pt x="97" y="64"/>
                  </a:lnTo>
                  <a:lnTo>
                    <a:pt x="99" y="49"/>
                  </a:lnTo>
                  <a:lnTo>
                    <a:pt x="97" y="31"/>
                  </a:lnTo>
                  <a:lnTo>
                    <a:pt x="90" y="17"/>
                  </a:lnTo>
                  <a:lnTo>
                    <a:pt x="78" y="7"/>
                  </a:lnTo>
                  <a:lnTo>
                    <a:pt x="63" y="1"/>
                  </a:lnTo>
                  <a:lnTo>
                    <a:pt x="46" y="0"/>
                  </a:lnTo>
                  <a:lnTo>
                    <a:pt x="0" y="0"/>
                  </a:lnTo>
                  <a:lnTo>
                    <a:pt x="0" y="170"/>
                  </a:lnTo>
                  <a:lnTo>
                    <a:pt x="29" y="170"/>
                  </a:lnTo>
                  <a:lnTo>
                    <a:pt x="29" y="107"/>
                  </a:lnTo>
                  <a:lnTo>
                    <a:pt x="42" y="107"/>
                  </a:lnTo>
                  <a:lnTo>
                    <a:pt x="70" y="170"/>
                  </a:lnTo>
                  <a:lnTo>
                    <a:pt x="103" y="17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Arial"/>
                <a:ea typeface="Arial"/>
                <a:cs typeface="Arial"/>
                <a:sym typeface="Arial"/>
              </a:endParaRPr>
            </a:p>
          </p:txBody>
        </p:sp>
        <p:sp>
          <p:nvSpPr>
            <p:cNvPr id="508" name="Google Shape;508;p70"/>
            <p:cNvSpPr/>
            <p:nvPr/>
          </p:nvSpPr>
          <p:spPr>
            <a:xfrm>
              <a:off x="2122487" y="4713287"/>
              <a:ext cx="219075" cy="269875"/>
            </a:xfrm>
            <a:custGeom>
              <a:avLst/>
              <a:gdLst/>
              <a:ahLst/>
              <a:cxnLst/>
              <a:rect l="l" t="t" r="r" b="b"/>
              <a:pathLst>
                <a:path w="138" h="170" extrusionOk="0">
                  <a:moveTo>
                    <a:pt x="47" y="103"/>
                  </a:moveTo>
                  <a:lnTo>
                    <a:pt x="57" y="69"/>
                  </a:lnTo>
                  <a:lnTo>
                    <a:pt x="67" y="33"/>
                  </a:lnTo>
                  <a:lnTo>
                    <a:pt x="77" y="69"/>
                  </a:lnTo>
                  <a:lnTo>
                    <a:pt x="87" y="103"/>
                  </a:lnTo>
                  <a:lnTo>
                    <a:pt x="47" y="103"/>
                  </a:lnTo>
                  <a:close/>
                  <a:moveTo>
                    <a:pt x="58" y="0"/>
                  </a:moveTo>
                  <a:lnTo>
                    <a:pt x="0" y="170"/>
                  </a:lnTo>
                  <a:lnTo>
                    <a:pt x="25" y="170"/>
                  </a:lnTo>
                  <a:lnTo>
                    <a:pt x="39" y="124"/>
                  </a:lnTo>
                  <a:lnTo>
                    <a:pt x="91" y="124"/>
                  </a:lnTo>
                  <a:lnTo>
                    <a:pt x="105" y="170"/>
                  </a:lnTo>
                  <a:lnTo>
                    <a:pt x="138" y="170"/>
                  </a:lnTo>
                  <a:lnTo>
                    <a:pt x="83" y="0"/>
                  </a:lnTo>
                  <a:lnTo>
                    <a:pt x="58"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Arial"/>
                <a:ea typeface="Arial"/>
                <a:cs typeface="Arial"/>
                <a:sym typeface="Arial"/>
              </a:endParaRPr>
            </a:p>
          </p:txBody>
        </p:sp>
        <p:sp>
          <p:nvSpPr>
            <p:cNvPr id="509" name="Google Shape;509;p70"/>
            <p:cNvSpPr/>
            <p:nvPr/>
          </p:nvSpPr>
          <p:spPr>
            <a:xfrm>
              <a:off x="2355850" y="4713287"/>
              <a:ext cx="155575" cy="269875"/>
            </a:xfrm>
            <a:custGeom>
              <a:avLst/>
              <a:gdLst/>
              <a:ahLst/>
              <a:cxnLst/>
              <a:rect l="l" t="t" r="r" b="b"/>
              <a:pathLst>
                <a:path w="98" h="170" extrusionOk="0">
                  <a:moveTo>
                    <a:pt x="29" y="170"/>
                  </a:moveTo>
                  <a:lnTo>
                    <a:pt x="0" y="170"/>
                  </a:lnTo>
                  <a:lnTo>
                    <a:pt x="0" y="0"/>
                  </a:lnTo>
                  <a:lnTo>
                    <a:pt x="45" y="0"/>
                  </a:lnTo>
                  <a:lnTo>
                    <a:pt x="64" y="1"/>
                  </a:lnTo>
                  <a:lnTo>
                    <a:pt x="78" y="7"/>
                  </a:lnTo>
                  <a:lnTo>
                    <a:pt x="89" y="17"/>
                  </a:lnTo>
                  <a:lnTo>
                    <a:pt x="96" y="31"/>
                  </a:lnTo>
                  <a:lnTo>
                    <a:pt x="98" y="49"/>
                  </a:lnTo>
                  <a:lnTo>
                    <a:pt x="96" y="67"/>
                  </a:lnTo>
                  <a:lnTo>
                    <a:pt x="89" y="81"/>
                  </a:lnTo>
                  <a:lnTo>
                    <a:pt x="77" y="95"/>
                  </a:lnTo>
                  <a:lnTo>
                    <a:pt x="61" y="103"/>
                  </a:lnTo>
                  <a:lnTo>
                    <a:pt x="43" y="107"/>
                  </a:lnTo>
                  <a:lnTo>
                    <a:pt x="28" y="107"/>
                  </a:lnTo>
                  <a:lnTo>
                    <a:pt x="28" y="85"/>
                  </a:lnTo>
                  <a:lnTo>
                    <a:pt x="31" y="85"/>
                  </a:lnTo>
                  <a:lnTo>
                    <a:pt x="35" y="85"/>
                  </a:lnTo>
                  <a:lnTo>
                    <a:pt x="39" y="84"/>
                  </a:lnTo>
                  <a:lnTo>
                    <a:pt x="41" y="84"/>
                  </a:lnTo>
                  <a:lnTo>
                    <a:pt x="52" y="81"/>
                  </a:lnTo>
                  <a:lnTo>
                    <a:pt x="60" y="76"/>
                  </a:lnTo>
                  <a:lnTo>
                    <a:pt x="67" y="65"/>
                  </a:lnTo>
                  <a:lnTo>
                    <a:pt x="69" y="51"/>
                  </a:lnTo>
                  <a:lnTo>
                    <a:pt x="68" y="39"/>
                  </a:lnTo>
                  <a:lnTo>
                    <a:pt x="63" y="29"/>
                  </a:lnTo>
                  <a:lnTo>
                    <a:pt x="53" y="24"/>
                  </a:lnTo>
                  <a:lnTo>
                    <a:pt x="43" y="23"/>
                  </a:lnTo>
                  <a:lnTo>
                    <a:pt x="29" y="23"/>
                  </a:lnTo>
                  <a:lnTo>
                    <a:pt x="29" y="17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Arial"/>
                <a:ea typeface="Arial"/>
                <a:cs typeface="Arial"/>
                <a:sym typeface="Arial"/>
              </a:endParaRPr>
            </a:p>
          </p:txBody>
        </p:sp>
        <p:sp>
          <p:nvSpPr>
            <p:cNvPr id="510" name="Google Shape;510;p70"/>
            <p:cNvSpPr/>
            <p:nvPr/>
          </p:nvSpPr>
          <p:spPr>
            <a:xfrm>
              <a:off x="2540000" y="4713287"/>
              <a:ext cx="187325" cy="269875"/>
            </a:xfrm>
            <a:custGeom>
              <a:avLst/>
              <a:gdLst/>
              <a:ahLst/>
              <a:cxnLst/>
              <a:rect l="l" t="t" r="r" b="b"/>
              <a:pathLst>
                <a:path w="118" h="170" extrusionOk="0">
                  <a:moveTo>
                    <a:pt x="118" y="170"/>
                  </a:moveTo>
                  <a:lnTo>
                    <a:pt x="89" y="170"/>
                  </a:lnTo>
                  <a:lnTo>
                    <a:pt x="89" y="88"/>
                  </a:lnTo>
                  <a:lnTo>
                    <a:pt x="28" y="88"/>
                  </a:lnTo>
                  <a:lnTo>
                    <a:pt x="28" y="170"/>
                  </a:lnTo>
                  <a:lnTo>
                    <a:pt x="0" y="170"/>
                  </a:lnTo>
                  <a:lnTo>
                    <a:pt x="0" y="0"/>
                  </a:lnTo>
                  <a:lnTo>
                    <a:pt x="28" y="0"/>
                  </a:lnTo>
                  <a:lnTo>
                    <a:pt x="28" y="65"/>
                  </a:lnTo>
                  <a:lnTo>
                    <a:pt x="89" y="65"/>
                  </a:lnTo>
                  <a:lnTo>
                    <a:pt x="89" y="0"/>
                  </a:lnTo>
                  <a:lnTo>
                    <a:pt x="118" y="0"/>
                  </a:lnTo>
                  <a:lnTo>
                    <a:pt x="118" y="17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Arial"/>
                <a:ea typeface="Arial"/>
                <a:cs typeface="Arial"/>
                <a:sym typeface="Arial"/>
              </a:endParaRPr>
            </a:p>
          </p:txBody>
        </p:sp>
        <p:sp>
          <p:nvSpPr>
            <p:cNvPr id="511" name="Google Shape;511;p70"/>
            <p:cNvSpPr txBox="1"/>
            <p:nvPr/>
          </p:nvSpPr>
          <p:spPr>
            <a:xfrm>
              <a:off x="2773362" y="4713287"/>
              <a:ext cx="44400" cy="2700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Arial"/>
                <a:ea typeface="Arial"/>
                <a:cs typeface="Arial"/>
                <a:sym typeface="Arial"/>
              </a:endParaRPr>
            </a:p>
          </p:txBody>
        </p:sp>
        <p:sp>
          <p:nvSpPr>
            <p:cNvPr id="512" name="Google Shape;512;p70"/>
            <p:cNvSpPr/>
            <p:nvPr/>
          </p:nvSpPr>
          <p:spPr>
            <a:xfrm>
              <a:off x="2849562" y="4706937"/>
              <a:ext cx="193675" cy="282575"/>
            </a:xfrm>
            <a:custGeom>
              <a:avLst/>
              <a:gdLst/>
              <a:ahLst/>
              <a:cxnLst/>
              <a:rect l="l" t="t" r="r" b="b"/>
              <a:pathLst>
                <a:path w="122" h="178" extrusionOk="0">
                  <a:moveTo>
                    <a:pt x="113" y="35"/>
                  </a:moveTo>
                  <a:lnTo>
                    <a:pt x="100" y="28"/>
                  </a:lnTo>
                  <a:lnTo>
                    <a:pt x="82" y="25"/>
                  </a:lnTo>
                  <a:lnTo>
                    <a:pt x="67" y="28"/>
                  </a:lnTo>
                  <a:lnTo>
                    <a:pt x="52" y="36"/>
                  </a:lnTo>
                  <a:lnTo>
                    <a:pt x="41" y="49"/>
                  </a:lnTo>
                  <a:lnTo>
                    <a:pt x="33" y="67"/>
                  </a:lnTo>
                  <a:lnTo>
                    <a:pt x="31" y="89"/>
                  </a:lnTo>
                  <a:lnTo>
                    <a:pt x="33" y="111"/>
                  </a:lnTo>
                  <a:lnTo>
                    <a:pt x="41" y="129"/>
                  </a:lnTo>
                  <a:lnTo>
                    <a:pt x="53" y="143"/>
                  </a:lnTo>
                  <a:lnTo>
                    <a:pt x="68" y="150"/>
                  </a:lnTo>
                  <a:lnTo>
                    <a:pt x="84" y="153"/>
                  </a:lnTo>
                  <a:lnTo>
                    <a:pt x="100" y="150"/>
                  </a:lnTo>
                  <a:lnTo>
                    <a:pt x="113" y="145"/>
                  </a:lnTo>
                  <a:lnTo>
                    <a:pt x="121" y="166"/>
                  </a:lnTo>
                  <a:lnTo>
                    <a:pt x="110" y="172"/>
                  </a:lnTo>
                  <a:lnTo>
                    <a:pt x="97" y="176"/>
                  </a:lnTo>
                  <a:lnTo>
                    <a:pt x="82" y="178"/>
                  </a:lnTo>
                  <a:lnTo>
                    <a:pt x="59" y="174"/>
                  </a:lnTo>
                  <a:lnTo>
                    <a:pt x="39" y="166"/>
                  </a:lnTo>
                  <a:lnTo>
                    <a:pt x="23" y="152"/>
                  </a:lnTo>
                  <a:lnTo>
                    <a:pt x="11" y="135"/>
                  </a:lnTo>
                  <a:lnTo>
                    <a:pt x="3" y="112"/>
                  </a:lnTo>
                  <a:lnTo>
                    <a:pt x="0" y="88"/>
                  </a:lnTo>
                  <a:lnTo>
                    <a:pt x="3" y="65"/>
                  </a:lnTo>
                  <a:lnTo>
                    <a:pt x="11" y="45"/>
                  </a:lnTo>
                  <a:lnTo>
                    <a:pt x="23" y="27"/>
                  </a:lnTo>
                  <a:lnTo>
                    <a:pt x="39" y="13"/>
                  </a:lnTo>
                  <a:lnTo>
                    <a:pt x="59" y="4"/>
                  </a:lnTo>
                  <a:lnTo>
                    <a:pt x="82" y="0"/>
                  </a:lnTo>
                  <a:lnTo>
                    <a:pt x="97" y="3"/>
                  </a:lnTo>
                  <a:lnTo>
                    <a:pt x="110" y="7"/>
                  </a:lnTo>
                  <a:lnTo>
                    <a:pt x="122" y="13"/>
                  </a:lnTo>
                  <a:lnTo>
                    <a:pt x="113" y="3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Arial"/>
                <a:ea typeface="Arial"/>
                <a:cs typeface="Arial"/>
                <a:sym typeface="Arial"/>
              </a:endParaRPr>
            </a:p>
          </p:txBody>
        </p:sp>
      </p:grpSp>
      <p:pic>
        <p:nvPicPr>
          <p:cNvPr id="513" name="Google Shape;513;p70" descr="SeaGrantLogo_blue"/>
          <p:cNvPicPr preferRelativeResize="0"/>
          <p:nvPr/>
        </p:nvPicPr>
        <p:blipFill rotWithShape="1">
          <a:blip r:embed="rId4">
            <a:alphaModFix/>
          </a:blip>
          <a:srcRect/>
          <a:stretch/>
        </p:blipFill>
        <p:spPr>
          <a:xfrm>
            <a:off x="4544100" y="2467600"/>
            <a:ext cx="1524000" cy="876300"/>
          </a:xfrm>
          <a:prstGeom prst="rect">
            <a:avLst/>
          </a:prstGeom>
          <a:noFill/>
          <a:ln>
            <a:noFill/>
          </a:ln>
        </p:spPr>
      </p:pic>
      <p:pic>
        <p:nvPicPr>
          <p:cNvPr id="514" name="Google Shape;514;p70"/>
          <p:cNvPicPr preferRelativeResize="0"/>
          <p:nvPr/>
        </p:nvPicPr>
        <p:blipFill rotWithShape="1">
          <a:blip r:embed="rId5">
            <a:alphaModFix/>
          </a:blip>
          <a:srcRect/>
          <a:stretch/>
        </p:blipFill>
        <p:spPr>
          <a:xfrm>
            <a:off x="2495750" y="2583645"/>
            <a:ext cx="1173475" cy="836453"/>
          </a:xfrm>
          <a:prstGeom prst="rect">
            <a:avLst/>
          </a:prstGeom>
          <a:noFill/>
          <a:ln>
            <a:noFill/>
          </a:ln>
        </p:spPr>
      </p:pic>
      <p:pic>
        <p:nvPicPr>
          <p:cNvPr id="515" name="Google Shape;515;p70"/>
          <p:cNvPicPr preferRelativeResize="0"/>
          <p:nvPr/>
        </p:nvPicPr>
        <p:blipFill rotWithShape="1">
          <a:blip r:embed="rId6">
            <a:alphaModFix/>
          </a:blip>
          <a:srcRect/>
          <a:stretch/>
        </p:blipFill>
        <p:spPr>
          <a:xfrm>
            <a:off x="6392475" y="1822950"/>
            <a:ext cx="1031950" cy="1007102"/>
          </a:xfrm>
          <a:prstGeom prst="rect">
            <a:avLst/>
          </a:prstGeom>
          <a:noFill/>
          <a:ln>
            <a:noFill/>
          </a:ln>
        </p:spPr>
      </p:pic>
      <p:pic>
        <p:nvPicPr>
          <p:cNvPr id="516" name="Google Shape;516;p70" descr="CoExplogo150"/>
          <p:cNvPicPr preferRelativeResize="0"/>
          <p:nvPr/>
        </p:nvPicPr>
        <p:blipFill rotWithShape="1">
          <a:blip r:embed="rId7">
            <a:alphaModFix/>
          </a:blip>
          <a:srcRect/>
          <a:stretch/>
        </p:blipFill>
        <p:spPr>
          <a:xfrm>
            <a:off x="7748800" y="1691460"/>
            <a:ext cx="1031950" cy="1270090"/>
          </a:xfrm>
          <a:prstGeom prst="rect">
            <a:avLst/>
          </a:prstGeom>
          <a:noFill/>
          <a:ln>
            <a:noFill/>
          </a:ln>
        </p:spPr>
      </p:pic>
      <p:sp>
        <p:nvSpPr>
          <p:cNvPr id="517" name="Google Shape;517;p70"/>
          <p:cNvSpPr/>
          <p:nvPr/>
        </p:nvSpPr>
        <p:spPr>
          <a:xfrm>
            <a:off x="0" y="0"/>
            <a:ext cx="9144000" cy="273269"/>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33" name="Google Shape;127;p15"/>
          <p:cNvPicPr preferRelativeResize="0">
            <a:picLocks noChangeAspect="1"/>
          </p:cNvPicPr>
          <p:nvPr/>
        </p:nvPicPr>
        <p:blipFill>
          <a:blip r:embed="rId8">
            <a:alphaModFix/>
          </a:blip>
          <a:stretch>
            <a:fillRect/>
          </a:stretch>
        </p:blipFill>
        <p:spPr>
          <a:xfrm>
            <a:off x="555753" y="2045874"/>
            <a:ext cx="1340160" cy="893445"/>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1"/>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3200" b="0" i="0" u="none" strike="noStrike" cap="none" dirty="0">
                <a:solidFill>
                  <a:schemeClr val="dk2"/>
                </a:solidFill>
                <a:latin typeface="Arial"/>
                <a:ea typeface="Arial"/>
                <a:cs typeface="Arial"/>
                <a:sym typeface="Arial"/>
              </a:rPr>
              <a:t>The Challenge</a:t>
            </a:r>
            <a:endParaRPr sz="3200" b="0" i="0" u="none" strike="noStrike" cap="none" dirty="0">
              <a:solidFill>
                <a:schemeClr val="dk2"/>
              </a:solidFill>
              <a:latin typeface="Arial"/>
              <a:ea typeface="Arial"/>
              <a:cs typeface="Arial"/>
              <a:sym typeface="Arial"/>
            </a:endParaRPr>
          </a:p>
        </p:txBody>
      </p:sp>
      <p:sp>
        <p:nvSpPr>
          <p:cNvPr id="523" name="Google Shape;523;p71"/>
          <p:cNvSpPr txBox="1">
            <a:spLocks noGrp="1"/>
          </p:cNvSpPr>
          <p:nvPr>
            <p:ph type="body" idx="1"/>
          </p:nvPr>
        </p:nvSpPr>
        <p:spPr>
          <a:xfrm>
            <a:off x="457200" y="1200150"/>
            <a:ext cx="5788500" cy="3657600"/>
          </a:xfrm>
          <a:prstGeom prst="rect">
            <a:avLst/>
          </a:prstGeom>
          <a:noFill/>
          <a:ln>
            <a:noFill/>
          </a:ln>
        </p:spPr>
        <p:txBody>
          <a:bodyPr spcFirstLastPara="1" wrap="square" lIns="91425" tIns="91425" rIns="91425" bIns="91425" anchor="t" anchorCtr="0">
            <a:noAutofit/>
          </a:bodyPr>
          <a:lstStyle/>
          <a:p>
            <a:pPr marL="457200" marR="0" lvl="0" indent="-358140" algn="l" rtl="0">
              <a:lnSpc>
                <a:spcPct val="100000"/>
              </a:lnSpc>
              <a:spcBef>
                <a:spcPts val="480"/>
              </a:spcBef>
              <a:spcAft>
                <a:spcPts val="0"/>
              </a:spcAft>
              <a:buClr>
                <a:schemeClr val="accent1"/>
              </a:buClr>
              <a:buSzPts val="2040"/>
              <a:buFont typeface="Arial"/>
              <a:buChar char="•"/>
            </a:pPr>
            <a:r>
              <a:rPr lang="en-US" dirty="0"/>
              <a:t>American public largely unaware of importance of ocean in their lives </a:t>
            </a:r>
            <a:endParaRPr dirty="0"/>
          </a:p>
          <a:p>
            <a:pPr marL="457200" marR="0" lvl="0" indent="-358140" algn="l" rtl="0">
              <a:lnSpc>
                <a:spcPct val="100000"/>
              </a:lnSpc>
              <a:spcBef>
                <a:spcPts val="1000"/>
              </a:spcBef>
              <a:spcAft>
                <a:spcPts val="0"/>
              </a:spcAft>
              <a:buClr>
                <a:schemeClr val="accent1"/>
              </a:buClr>
              <a:buSzPts val="2040"/>
              <a:buFont typeface="Arial"/>
              <a:buChar char="•"/>
            </a:pPr>
            <a:r>
              <a:rPr lang="en-US" dirty="0"/>
              <a:t>Ocean-related topics were often ignored in K–12 classrooms because deemed irrelevant to existing national education standards.</a:t>
            </a:r>
            <a:endParaRPr dirty="0"/>
          </a:p>
          <a:p>
            <a:pPr marL="457200" marR="0" lvl="0" indent="-358140" algn="l" rtl="0">
              <a:lnSpc>
                <a:spcPct val="100000"/>
              </a:lnSpc>
              <a:spcBef>
                <a:spcPts val="1000"/>
              </a:spcBef>
              <a:spcAft>
                <a:spcPts val="1000"/>
              </a:spcAft>
              <a:buClr>
                <a:schemeClr val="accent1"/>
              </a:buClr>
              <a:buSzPts val="2040"/>
              <a:buFont typeface="Arial"/>
              <a:buChar char="•"/>
            </a:pPr>
            <a:r>
              <a:rPr lang="en-US" dirty="0"/>
              <a:t>Few ocean scientists were involved in education &amp; outreach</a:t>
            </a:r>
            <a:endParaRPr dirty="0"/>
          </a:p>
        </p:txBody>
      </p:sp>
      <p:pic>
        <p:nvPicPr>
          <p:cNvPr id="524" name="Google Shape;524;p71" descr="mlpa"/>
          <p:cNvPicPr preferRelativeResize="0"/>
          <p:nvPr/>
        </p:nvPicPr>
        <p:blipFill rotWithShape="1">
          <a:blip r:embed="rId3">
            <a:alphaModFix/>
          </a:blip>
          <a:srcRect/>
          <a:stretch/>
        </p:blipFill>
        <p:spPr>
          <a:xfrm>
            <a:off x="6666575" y="1219297"/>
            <a:ext cx="2156975" cy="3466916"/>
          </a:xfrm>
          <a:prstGeom prst="rect">
            <a:avLst/>
          </a:prstGeom>
          <a:noFill/>
          <a:ln w="9525" cap="flat" cmpd="sng">
            <a:solidFill>
              <a:srgbClr val="000000"/>
            </a:solidFill>
            <a:prstDash val="solid"/>
            <a:round/>
            <a:headEnd type="none" w="sm" len="sm"/>
            <a:tailEnd type="none" w="sm" len="sm"/>
          </a:ln>
        </p:spPr>
      </p:pic>
      <p:sp>
        <p:nvSpPr>
          <p:cNvPr id="525" name="Google Shape;525;p71"/>
          <p:cNvSpPr/>
          <p:nvPr/>
        </p:nvSpPr>
        <p:spPr>
          <a:xfrm>
            <a:off x="0" y="0"/>
            <a:ext cx="9144000" cy="273269"/>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2"/>
          <p:cNvSpPr txBox="1">
            <a:spLocks noGrp="1"/>
          </p:cNvSpPr>
          <p:nvPr>
            <p:ph type="title"/>
          </p:nvPr>
        </p:nvSpPr>
        <p:spPr>
          <a:xfrm>
            <a:off x="234550" y="316275"/>
            <a:ext cx="8452200" cy="742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4000" b="0" i="0" u="none" strike="noStrike" cap="none" dirty="0">
                <a:solidFill>
                  <a:schemeClr val="dk2"/>
                </a:solidFill>
                <a:latin typeface="Arial"/>
                <a:ea typeface="Arial"/>
                <a:cs typeface="Arial"/>
                <a:sym typeface="Arial"/>
              </a:rPr>
              <a:t>The Response to the Challenge	</a:t>
            </a:r>
            <a:endParaRPr sz="4000" b="0" i="0" u="none" strike="noStrike" cap="none" dirty="0">
              <a:solidFill>
                <a:schemeClr val="dk2"/>
              </a:solidFill>
              <a:latin typeface="Arial"/>
              <a:ea typeface="Arial"/>
              <a:cs typeface="Arial"/>
              <a:sym typeface="Arial"/>
            </a:endParaRPr>
          </a:p>
        </p:txBody>
      </p:sp>
      <p:sp>
        <p:nvSpPr>
          <p:cNvPr id="531" name="Google Shape;531;p72"/>
          <p:cNvSpPr txBox="1">
            <a:spLocks noGrp="1"/>
          </p:cNvSpPr>
          <p:nvPr>
            <p:ph type="body" idx="1"/>
          </p:nvPr>
        </p:nvSpPr>
        <p:spPr>
          <a:xfrm>
            <a:off x="234550" y="1059075"/>
            <a:ext cx="8695500" cy="3916800"/>
          </a:xfrm>
          <a:prstGeom prst="rect">
            <a:avLst/>
          </a:prstGeom>
          <a:noFill/>
          <a:ln>
            <a:noFill/>
          </a:ln>
        </p:spPr>
        <p:txBody>
          <a:bodyPr spcFirstLastPara="1" wrap="square" lIns="91425" tIns="91425" rIns="91425" bIns="91425" anchor="t" anchorCtr="0">
            <a:noAutofit/>
          </a:bodyPr>
          <a:lstStyle/>
          <a:p>
            <a:pPr marL="457200" marR="0" lvl="0" indent="-358140" algn="l" rtl="0">
              <a:lnSpc>
                <a:spcPct val="100000"/>
              </a:lnSpc>
              <a:spcBef>
                <a:spcPts val="480"/>
              </a:spcBef>
              <a:spcAft>
                <a:spcPts val="0"/>
              </a:spcAft>
              <a:buClr>
                <a:schemeClr val="accent1"/>
              </a:buClr>
              <a:buSzPts val="2040"/>
              <a:buFont typeface="Arial"/>
              <a:buChar char="•"/>
            </a:pPr>
            <a:r>
              <a:rPr lang="en-US" dirty="0"/>
              <a:t>Consensus reached... </a:t>
            </a:r>
            <a:endParaRPr dirty="0"/>
          </a:p>
          <a:p>
            <a:pPr marL="914400" marR="0" lvl="1" indent="-336550" algn="l" rtl="0">
              <a:lnSpc>
                <a:spcPct val="100000"/>
              </a:lnSpc>
              <a:spcBef>
                <a:spcPts val="480"/>
              </a:spcBef>
              <a:spcAft>
                <a:spcPts val="0"/>
              </a:spcAft>
              <a:buSzPts val="1700"/>
              <a:buChar char="•"/>
            </a:pPr>
            <a:r>
              <a:rPr lang="en-US" dirty="0"/>
              <a:t>Inclusive, democratic, transparent process, work mostly done online</a:t>
            </a:r>
            <a:endParaRPr dirty="0"/>
          </a:p>
          <a:p>
            <a:pPr marL="914400" marR="0" lvl="1" indent="-336550" algn="l" rtl="0">
              <a:lnSpc>
                <a:spcPct val="100000"/>
              </a:lnSpc>
              <a:spcBef>
                <a:spcPts val="480"/>
              </a:spcBef>
              <a:spcAft>
                <a:spcPts val="0"/>
              </a:spcAft>
              <a:buSzPts val="1700"/>
              <a:buChar char="•"/>
            </a:pPr>
            <a:r>
              <a:rPr lang="en-US" dirty="0"/>
              <a:t>Built on and credited past efforts  </a:t>
            </a:r>
            <a:endParaRPr dirty="0"/>
          </a:p>
          <a:p>
            <a:pPr marL="914400" marR="0" lvl="1" indent="-336550" algn="l" rtl="0">
              <a:lnSpc>
                <a:spcPct val="100000"/>
              </a:lnSpc>
              <a:spcBef>
                <a:spcPts val="480"/>
              </a:spcBef>
              <a:spcAft>
                <a:spcPts val="0"/>
              </a:spcAft>
              <a:buSzPts val="1700"/>
              <a:buChar char="•"/>
            </a:pPr>
            <a:r>
              <a:rPr lang="en-US" dirty="0"/>
              <a:t>No single institution had (or has) ownership</a:t>
            </a:r>
            <a:endParaRPr dirty="0"/>
          </a:p>
          <a:p>
            <a:pPr marL="914400" marR="0" lvl="1" indent="-336550" algn="l" rtl="0">
              <a:lnSpc>
                <a:spcPct val="100000"/>
              </a:lnSpc>
              <a:spcBef>
                <a:spcPts val="480"/>
              </a:spcBef>
              <a:spcAft>
                <a:spcPts val="0"/>
              </a:spcAft>
              <a:buSzPts val="1700"/>
              <a:buChar char="•"/>
            </a:pPr>
            <a:r>
              <a:rPr lang="en-US" dirty="0"/>
              <a:t>Institutions, educators &amp; scientists lent authority and credibility</a:t>
            </a:r>
            <a:endParaRPr dirty="0"/>
          </a:p>
          <a:p>
            <a:pPr marL="0" marR="0" lvl="0" indent="0" algn="l" rtl="0">
              <a:lnSpc>
                <a:spcPct val="100000"/>
              </a:lnSpc>
              <a:spcBef>
                <a:spcPts val="480"/>
              </a:spcBef>
              <a:spcAft>
                <a:spcPts val="0"/>
              </a:spcAft>
              <a:buSzPts val="2040"/>
              <a:buNone/>
            </a:pPr>
            <a:endParaRPr dirty="0"/>
          </a:p>
          <a:p>
            <a:pPr marL="457200" marR="0" lvl="0" indent="-358140" algn="l" rtl="0">
              <a:lnSpc>
                <a:spcPct val="100000"/>
              </a:lnSpc>
              <a:spcBef>
                <a:spcPts val="480"/>
              </a:spcBef>
              <a:spcAft>
                <a:spcPts val="0"/>
              </a:spcAft>
              <a:buClr>
                <a:schemeClr val="accent1"/>
              </a:buClr>
              <a:buSzPts val="2040"/>
              <a:buFont typeface="Arial"/>
              <a:buChar char="•"/>
            </a:pPr>
            <a:r>
              <a:rPr lang="en-US" sz="2400" b="0" i="0" u="none" strike="noStrike" cap="none" dirty="0">
                <a:solidFill>
                  <a:schemeClr val="dk1"/>
                </a:solidFill>
                <a:latin typeface="Arial"/>
                <a:ea typeface="Arial"/>
                <a:cs typeface="Arial"/>
                <a:sym typeface="Arial"/>
              </a:rPr>
              <a:t>Developed a definition </a:t>
            </a:r>
            <a:r>
              <a:rPr lang="en-US" dirty="0"/>
              <a:t>&amp; </a:t>
            </a:r>
            <a:r>
              <a:rPr lang="en-US" sz="2400" b="0" i="0" u="none" strike="noStrike" cap="none" dirty="0">
                <a:solidFill>
                  <a:schemeClr val="dk1"/>
                </a:solidFill>
                <a:latin typeface="Arial"/>
                <a:ea typeface="Arial"/>
                <a:cs typeface="Arial"/>
                <a:sym typeface="Arial"/>
              </a:rPr>
              <a:t>the first guide of 7</a:t>
            </a:r>
            <a:r>
              <a:rPr lang="en-US" dirty="0"/>
              <a:t> Essential Principles and </a:t>
            </a:r>
            <a:r>
              <a:rPr lang="en-US" sz="2400" b="0" i="0" u="none" strike="noStrike" cap="none" dirty="0">
                <a:solidFill>
                  <a:schemeClr val="dk1"/>
                </a:solidFill>
                <a:latin typeface="Arial"/>
                <a:ea typeface="Arial"/>
                <a:cs typeface="Arial"/>
                <a:sym typeface="Arial"/>
              </a:rPr>
              <a:t>44 Fundam</a:t>
            </a:r>
            <a:r>
              <a:rPr lang="en-US" dirty="0"/>
              <a:t>ental </a:t>
            </a:r>
            <a:r>
              <a:rPr lang="en-US" sz="2400" b="0" i="0" u="none" strike="noStrike" cap="none" dirty="0">
                <a:solidFill>
                  <a:schemeClr val="dk1"/>
                </a:solidFill>
                <a:latin typeface="Arial"/>
                <a:ea typeface="Arial"/>
                <a:cs typeface="Arial"/>
                <a:sym typeface="Arial"/>
              </a:rPr>
              <a:t>Concepts of </a:t>
            </a:r>
            <a:r>
              <a:rPr lang="en-US" dirty="0"/>
              <a:t>O</a:t>
            </a:r>
            <a:r>
              <a:rPr lang="en-US" sz="2400" b="0" i="0" u="none" strike="noStrike" cap="none" dirty="0">
                <a:solidFill>
                  <a:schemeClr val="dk1"/>
                </a:solidFill>
                <a:latin typeface="Arial"/>
                <a:ea typeface="Arial"/>
                <a:cs typeface="Arial"/>
                <a:sym typeface="Arial"/>
              </a:rPr>
              <a:t>cean </a:t>
            </a:r>
            <a:r>
              <a:rPr lang="en-US" dirty="0"/>
              <a:t>L</a:t>
            </a:r>
            <a:r>
              <a:rPr lang="en-US" sz="2400" b="0" i="0" u="none" strike="noStrike" cap="none" dirty="0">
                <a:solidFill>
                  <a:schemeClr val="dk1"/>
                </a:solidFill>
                <a:latin typeface="Arial"/>
                <a:ea typeface="Arial"/>
                <a:cs typeface="Arial"/>
                <a:sym typeface="Arial"/>
              </a:rPr>
              <a:t>iteracy</a:t>
            </a:r>
            <a:endParaRPr sz="2400" b="0" i="0" u="none" strike="noStrike" cap="none" dirty="0">
              <a:solidFill>
                <a:schemeClr val="dk1"/>
              </a:solidFill>
              <a:latin typeface="Arial"/>
              <a:ea typeface="Arial"/>
              <a:cs typeface="Arial"/>
              <a:sym typeface="Arial"/>
            </a:endParaRPr>
          </a:p>
        </p:txBody>
      </p:sp>
      <p:sp>
        <p:nvSpPr>
          <p:cNvPr id="532" name="Google Shape;532;p72"/>
          <p:cNvSpPr/>
          <p:nvPr/>
        </p:nvSpPr>
        <p:spPr>
          <a:xfrm>
            <a:off x="0" y="0"/>
            <a:ext cx="9144000" cy="273269"/>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3"/>
          <p:cNvSpPr txBox="1">
            <a:spLocks noGrp="1"/>
          </p:cNvSpPr>
          <p:nvPr>
            <p:ph type="title"/>
          </p:nvPr>
        </p:nvSpPr>
        <p:spPr>
          <a:xfrm>
            <a:off x="457200" y="594059"/>
            <a:ext cx="2139600" cy="946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400"/>
              <a:buNone/>
            </a:pPr>
            <a:endParaRPr dirty="0"/>
          </a:p>
        </p:txBody>
      </p:sp>
      <p:sp>
        <p:nvSpPr>
          <p:cNvPr id="539" name="Google Shape;539;p73"/>
          <p:cNvSpPr txBox="1">
            <a:spLocks noGrp="1"/>
          </p:cNvSpPr>
          <p:nvPr>
            <p:ph type="body" idx="1"/>
          </p:nvPr>
        </p:nvSpPr>
        <p:spPr>
          <a:xfrm>
            <a:off x="2971800" y="594059"/>
            <a:ext cx="57150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40"/>
              </a:spcBef>
              <a:spcAft>
                <a:spcPts val="0"/>
              </a:spcAft>
              <a:buSzPts val="2720"/>
              <a:buNone/>
            </a:pPr>
            <a:r>
              <a:rPr lang="en-US" dirty="0"/>
              <a:t>Ocean Literacy is…</a:t>
            </a:r>
            <a:endParaRPr dirty="0"/>
          </a:p>
          <a:p>
            <a:pPr marL="114300" lvl="0" indent="0" algn="l" rtl="0">
              <a:lnSpc>
                <a:spcPct val="115000"/>
              </a:lnSpc>
              <a:spcBef>
                <a:spcPts val="0"/>
              </a:spcBef>
              <a:spcAft>
                <a:spcPts val="0"/>
              </a:spcAft>
              <a:buClr>
                <a:srgbClr val="5E696C"/>
              </a:buClr>
              <a:buSzPts val="1800"/>
              <a:buFont typeface="Lato"/>
              <a:buNone/>
            </a:pPr>
            <a:r>
              <a:rPr lang="en-US" sz="1800" dirty="0">
                <a:solidFill>
                  <a:srgbClr val="595959"/>
                </a:solidFill>
              </a:rPr>
              <a:t>… an understanding of </a:t>
            </a:r>
            <a:r>
              <a:rPr lang="en-US" sz="1800" dirty="0">
                <a:solidFill>
                  <a:schemeClr val="accent2"/>
                </a:solidFill>
              </a:rPr>
              <a:t>the ocean’s influence on you</a:t>
            </a:r>
            <a:r>
              <a:rPr lang="en-US" sz="1800" dirty="0">
                <a:solidFill>
                  <a:srgbClr val="5E696C"/>
                </a:solidFill>
              </a:rPr>
              <a:t>—and </a:t>
            </a:r>
            <a:r>
              <a:rPr lang="en-US" sz="1800" dirty="0">
                <a:solidFill>
                  <a:srgbClr val="546321"/>
                </a:solidFill>
              </a:rPr>
              <a:t>your influence on the ocean. </a:t>
            </a:r>
            <a:endParaRPr sz="1800" dirty="0">
              <a:solidFill>
                <a:srgbClr val="546321"/>
              </a:solidFill>
            </a:endParaRPr>
          </a:p>
          <a:p>
            <a:pPr marL="114300" lvl="0" indent="0" algn="l" rtl="0">
              <a:lnSpc>
                <a:spcPct val="115000"/>
              </a:lnSpc>
              <a:spcBef>
                <a:spcPts val="0"/>
              </a:spcBef>
              <a:spcAft>
                <a:spcPts val="0"/>
              </a:spcAft>
              <a:buClr>
                <a:srgbClr val="5E696C"/>
              </a:buClr>
              <a:buSzPts val="1800"/>
              <a:buFont typeface="Lato"/>
              <a:buNone/>
            </a:pPr>
            <a:endParaRPr sz="1800" dirty="0">
              <a:solidFill>
                <a:srgbClr val="5E696C"/>
              </a:solidFill>
            </a:endParaRPr>
          </a:p>
          <a:p>
            <a:pPr marL="114300" lvl="0" indent="0" algn="l" rtl="0">
              <a:lnSpc>
                <a:spcPct val="115000"/>
              </a:lnSpc>
              <a:spcBef>
                <a:spcPts val="0"/>
              </a:spcBef>
              <a:spcAft>
                <a:spcPts val="0"/>
              </a:spcAft>
              <a:buClr>
                <a:srgbClr val="5E696C"/>
              </a:buClr>
              <a:buSzPts val="1800"/>
              <a:buFont typeface="Lato"/>
              <a:buNone/>
            </a:pPr>
            <a:r>
              <a:rPr lang="en-US" sz="1800" dirty="0">
                <a:solidFill>
                  <a:srgbClr val="595959"/>
                </a:solidFill>
              </a:rPr>
              <a:t>An ocean-literate person:</a:t>
            </a:r>
            <a:endParaRPr sz="1800" dirty="0">
              <a:solidFill>
                <a:srgbClr val="595959"/>
              </a:solidFill>
            </a:endParaRPr>
          </a:p>
          <a:p>
            <a:pPr marL="457200" lvl="0" indent="-342900" algn="l" rtl="0">
              <a:lnSpc>
                <a:spcPct val="115000"/>
              </a:lnSpc>
              <a:spcBef>
                <a:spcPts val="0"/>
              </a:spcBef>
              <a:spcAft>
                <a:spcPts val="0"/>
              </a:spcAft>
              <a:buClr>
                <a:srgbClr val="5E696C"/>
              </a:buClr>
              <a:buSzPts val="1800"/>
              <a:buFont typeface="Lato"/>
              <a:buChar char="●"/>
            </a:pPr>
            <a:r>
              <a:rPr lang="en-US" sz="1800" b="1" dirty="0">
                <a:solidFill>
                  <a:srgbClr val="595959"/>
                </a:solidFill>
              </a:rPr>
              <a:t>Understands</a:t>
            </a:r>
            <a:r>
              <a:rPr lang="en-US" sz="1800" dirty="0">
                <a:solidFill>
                  <a:srgbClr val="595959"/>
                </a:solidFill>
              </a:rPr>
              <a:t> the Essential Principles and Fundamental Concepts about the ocean;  </a:t>
            </a:r>
            <a:endParaRPr sz="1800" dirty="0">
              <a:solidFill>
                <a:srgbClr val="595959"/>
              </a:solidFill>
            </a:endParaRPr>
          </a:p>
          <a:p>
            <a:pPr marL="457200" lvl="0" indent="-342900" algn="l" rtl="0">
              <a:lnSpc>
                <a:spcPct val="115000"/>
              </a:lnSpc>
              <a:spcBef>
                <a:spcPts val="0"/>
              </a:spcBef>
              <a:spcAft>
                <a:spcPts val="0"/>
              </a:spcAft>
              <a:buClr>
                <a:srgbClr val="5E696C"/>
              </a:buClr>
              <a:buSzPts val="1800"/>
              <a:buFont typeface="Lato"/>
              <a:buChar char="●"/>
            </a:pPr>
            <a:r>
              <a:rPr lang="en-US" sz="1800" b="1" dirty="0">
                <a:solidFill>
                  <a:srgbClr val="595959"/>
                </a:solidFill>
              </a:rPr>
              <a:t>can communicate </a:t>
            </a:r>
            <a:r>
              <a:rPr lang="en-US" sz="1800" dirty="0">
                <a:solidFill>
                  <a:srgbClr val="595959"/>
                </a:solidFill>
              </a:rPr>
              <a:t>about the ocean in a meaningful way; and</a:t>
            </a:r>
            <a:endParaRPr sz="1800" dirty="0">
              <a:solidFill>
                <a:srgbClr val="595959"/>
              </a:solidFill>
            </a:endParaRPr>
          </a:p>
          <a:p>
            <a:pPr marL="457200" lvl="0" indent="-342900" algn="l" rtl="0">
              <a:lnSpc>
                <a:spcPct val="115000"/>
              </a:lnSpc>
              <a:spcBef>
                <a:spcPts val="0"/>
              </a:spcBef>
              <a:spcAft>
                <a:spcPts val="0"/>
              </a:spcAft>
              <a:buClr>
                <a:srgbClr val="5E696C"/>
              </a:buClr>
              <a:buSzPts val="1800"/>
              <a:buFont typeface="Lato"/>
              <a:buChar char="●"/>
            </a:pPr>
            <a:r>
              <a:rPr lang="en-US" sz="1800" dirty="0">
                <a:solidFill>
                  <a:srgbClr val="595959"/>
                </a:solidFill>
              </a:rPr>
              <a:t>is able to </a:t>
            </a:r>
            <a:r>
              <a:rPr lang="en-US" sz="1800" b="1" dirty="0">
                <a:solidFill>
                  <a:srgbClr val="595959"/>
                </a:solidFill>
              </a:rPr>
              <a:t>make </a:t>
            </a:r>
            <a:r>
              <a:rPr lang="en-US" sz="1800" dirty="0">
                <a:solidFill>
                  <a:srgbClr val="595959"/>
                </a:solidFill>
              </a:rPr>
              <a:t>informed and responsible </a:t>
            </a:r>
            <a:r>
              <a:rPr lang="en-US" sz="1800" b="1" dirty="0">
                <a:solidFill>
                  <a:srgbClr val="595959"/>
                </a:solidFill>
              </a:rPr>
              <a:t>decisions </a:t>
            </a:r>
            <a:r>
              <a:rPr lang="en-US" sz="1800" dirty="0">
                <a:solidFill>
                  <a:srgbClr val="595959"/>
                </a:solidFill>
              </a:rPr>
              <a:t>regarding </a:t>
            </a:r>
            <a:r>
              <a:rPr lang="en-US" sz="1800" dirty="0">
                <a:solidFill>
                  <a:srgbClr val="105964"/>
                </a:solidFill>
              </a:rPr>
              <a:t>the ocean and its resources.</a:t>
            </a:r>
            <a:endParaRPr dirty="0">
              <a:solidFill>
                <a:srgbClr val="105964"/>
              </a:solidFill>
            </a:endParaRPr>
          </a:p>
        </p:txBody>
      </p:sp>
      <p:sp>
        <p:nvSpPr>
          <p:cNvPr id="540" name="Google Shape;540;p73"/>
          <p:cNvSpPr txBox="1">
            <a:spLocks noGrp="1"/>
          </p:cNvSpPr>
          <p:nvPr>
            <p:ph type="body" idx="2"/>
          </p:nvPr>
        </p:nvSpPr>
        <p:spPr>
          <a:xfrm>
            <a:off x="457200" y="1597913"/>
            <a:ext cx="2139600" cy="318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280"/>
              </a:spcBef>
              <a:spcAft>
                <a:spcPts val="0"/>
              </a:spcAft>
              <a:buSzPts val="2040"/>
              <a:buNone/>
            </a:pPr>
            <a:endParaRPr dirty="0"/>
          </a:p>
        </p:txBody>
      </p:sp>
      <p:sp>
        <p:nvSpPr>
          <p:cNvPr id="542" name="Google Shape;542;p73"/>
          <p:cNvSpPr/>
          <p:nvPr/>
        </p:nvSpPr>
        <p:spPr>
          <a:xfrm>
            <a:off x="2808684" y="1"/>
            <a:ext cx="6335316" cy="243840"/>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541" name="Google Shape;541;p73"/>
          <p:cNvPicPr preferRelativeResize="0"/>
          <p:nvPr/>
        </p:nvPicPr>
        <p:blipFill rotWithShape="1">
          <a:blip r:embed="rId3">
            <a:alphaModFix/>
          </a:blip>
          <a:srcRect/>
          <a:stretch/>
        </p:blipFill>
        <p:spPr>
          <a:xfrm>
            <a:off x="-13542" y="0"/>
            <a:ext cx="2822226" cy="514350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4"/>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4000" b="0" i="0" u="none" strike="noStrike" cap="none" dirty="0">
                <a:solidFill>
                  <a:schemeClr val="dk2"/>
                </a:solidFill>
                <a:latin typeface="Arial"/>
                <a:ea typeface="Arial"/>
                <a:cs typeface="Arial"/>
                <a:sym typeface="Arial"/>
              </a:rPr>
              <a:t>What Else Happened?	</a:t>
            </a:r>
            <a:endParaRPr sz="4000" b="0" i="0" u="none" strike="noStrike" cap="none" dirty="0">
              <a:solidFill>
                <a:schemeClr val="dk2"/>
              </a:solidFill>
              <a:latin typeface="Arial"/>
              <a:ea typeface="Arial"/>
              <a:cs typeface="Arial"/>
              <a:sym typeface="Arial"/>
            </a:endParaRPr>
          </a:p>
        </p:txBody>
      </p:sp>
      <p:sp>
        <p:nvSpPr>
          <p:cNvPr id="549" name="Google Shape;549;p74"/>
          <p:cNvSpPr txBox="1">
            <a:spLocks noGrp="1"/>
          </p:cNvSpPr>
          <p:nvPr>
            <p:ph type="body" idx="1"/>
          </p:nvPr>
        </p:nvSpPr>
        <p:spPr>
          <a:xfrm>
            <a:off x="2424950" y="1200150"/>
            <a:ext cx="6261900" cy="2240100"/>
          </a:xfrm>
          <a:prstGeom prst="rect">
            <a:avLst/>
          </a:prstGeom>
          <a:noFill/>
          <a:ln>
            <a:noFill/>
          </a:ln>
        </p:spPr>
        <p:txBody>
          <a:bodyPr spcFirstLastPara="1" wrap="square" lIns="91425" tIns="91425" rIns="91425" bIns="91425" anchor="t" anchorCtr="0">
            <a:noAutofit/>
          </a:bodyPr>
          <a:lstStyle/>
          <a:p>
            <a:pPr marL="457200" marR="0" lvl="0" indent="-358140" algn="l" rtl="0">
              <a:lnSpc>
                <a:spcPct val="100000"/>
              </a:lnSpc>
              <a:spcBef>
                <a:spcPts val="480"/>
              </a:spcBef>
              <a:spcAft>
                <a:spcPts val="0"/>
              </a:spcAft>
              <a:buClr>
                <a:schemeClr val="accent1"/>
              </a:buClr>
              <a:buSzPts val="2040"/>
              <a:buFont typeface="Arial"/>
              <a:buChar char="•"/>
            </a:pPr>
            <a:r>
              <a:rPr lang="en-US" sz="2400" b="0" i="0" u="none" strike="noStrike" cap="none" dirty="0">
                <a:solidFill>
                  <a:schemeClr val="dk1"/>
                </a:solidFill>
                <a:latin typeface="Arial"/>
                <a:ea typeface="Arial"/>
                <a:cs typeface="Arial"/>
                <a:sym typeface="Arial"/>
              </a:rPr>
              <a:t>Expansion of Ocean Literacy Framework</a:t>
            </a:r>
            <a:r>
              <a:rPr lang="en-US" dirty="0"/>
              <a:t> to include Scope &amp; Sequence</a:t>
            </a:r>
            <a:endParaRPr sz="2400" b="0" i="0" u="none" strike="noStrike" cap="none" dirty="0">
              <a:solidFill>
                <a:schemeClr val="dk1"/>
              </a:solidFill>
              <a:latin typeface="Arial"/>
              <a:ea typeface="Arial"/>
              <a:cs typeface="Arial"/>
              <a:sym typeface="Arial"/>
            </a:endParaRPr>
          </a:p>
          <a:p>
            <a:pPr marL="457200" marR="0" lvl="0" indent="-336550" algn="l" rtl="0">
              <a:lnSpc>
                <a:spcPct val="100000"/>
              </a:lnSpc>
              <a:spcBef>
                <a:spcPts val="400"/>
              </a:spcBef>
              <a:spcAft>
                <a:spcPts val="0"/>
              </a:spcAft>
              <a:buClr>
                <a:schemeClr val="accent1"/>
              </a:buClr>
              <a:buSzPts val="1700"/>
              <a:buFont typeface="Arial"/>
              <a:buChar char="•"/>
            </a:pPr>
            <a:r>
              <a:rPr lang="en-US" sz="2400" b="0" i="0" u="none" strike="noStrike" cap="none" dirty="0">
                <a:solidFill>
                  <a:schemeClr val="dk1"/>
                </a:solidFill>
                <a:latin typeface="Arial"/>
                <a:ea typeface="Arial"/>
                <a:cs typeface="Arial"/>
                <a:sym typeface="Arial"/>
              </a:rPr>
              <a:t>Revision of the Guide in 2013 </a:t>
            </a:r>
            <a:endParaRPr sz="2000" b="0" i="0" u="none" strike="noStrike" cap="none" dirty="0">
              <a:solidFill>
                <a:schemeClr val="dk1"/>
              </a:solidFill>
              <a:latin typeface="Arial"/>
              <a:ea typeface="Arial"/>
              <a:cs typeface="Arial"/>
              <a:sym typeface="Arial"/>
            </a:endParaRPr>
          </a:p>
          <a:p>
            <a:pPr marL="457200" marR="0" lvl="0" indent="-358140" algn="l" rtl="0">
              <a:lnSpc>
                <a:spcPct val="100000"/>
              </a:lnSpc>
              <a:spcBef>
                <a:spcPts val="480"/>
              </a:spcBef>
              <a:spcAft>
                <a:spcPts val="0"/>
              </a:spcAft>
              <a:buClr>
                <a:schemeClr val="accent1"/>
              </a:buClr>
              <a:buSzPts val="2040"/>
              <a:buFont typeface="Arial"/>
              <a:buChar char="•"/>
            </a:pPr>
            <a:r>
              <a:rPr lang="en-US" sz="2400" b="0" i="0" u="none" strike="noStrike" cap="none" dirty="0">
                <a:solidFill>
                  <a:schemeClr val="dk1"/>
                </a:solidFill>
                <a:latin typeface="Arial"/>
                <a:ea typeface="Arial"/>
                <a:cs typeface="Arial"/>
                <a:sym typeface="Arial"/>
              </a:rPr>
              <a:t>Alignment between O</a:t>
            </a:r>
            <a:r>
              <a:rPr lang="en-US" dirty="0"/>
              <a:t>cean Literacy &amp; </a:t>
            </a:r>
            <a:r>
              <a:rPr lang="en-US" sz="2400" b="0" i="0" u="none" strike="noStrike" cap="none" dirty="0">
                <a:solidFill>
                  <a:schemeClr val="dk1"/>
                </a:solidFill>
                <a:latin typeface="Arial"/>
                <a:ea typeface="Arial"/>
                <a:cs typeface="Arial"/>
                <a:sym typeface="Arial"/>
              </a:rPr>
              <a:t>Next Generation Science Standards </a:t>
            </a:r>
            <a:endParaRPr sz="2400" b="0" i="0" u="none" strike="noStrike" cap="none" dirty="0">
              <a:solidFill>
                <a:schemeClr val="dk1"/>
              </a:solidFill>
              <a:latin typeface="Arial"/>
              <a:ea typeface="Arial"/>
              <a:cs typeface="Arial"/>
              <a:sym typeface="Arial"/>
            </a:endParaRPr>
          </a:p>
        </p:txBody>
      </p:sp>
      <p:pic>
        <p:nvPicPr>
          <p:cNvPr id="550" name="Google Shape;550;p74" descr="ngss_logo-980x517.gif"/>
          <p:cNvPicPr preferRelativeResize="0"/>
          <p:nvPr/>
        </p:nvPicPr>
        <p:blipFill rotWithShape="1">
          <a:blip r:embed="rId3">
            <a:alphaModFix/>
          </a:blip>
          <a:srcRect/>
          <a:stretch/>
        </p:blipFill>
        <p:spPr>
          <a:xfrm>
            <a:off x="5521350" y="3615213"/>
            <a:ext cx="2464950" cy="1300375"/>
          </a:xfrm>
          <a:prstGeom prst="rect">
            <a:avLst/>
          </a:prstGeom>
          <a:noFill/>
          <a:ln>
            <a:noFill/>
          </a:ln>
        </p:spPr>
      </p:pic>
      <p:pic>
        <p:nvPicPr>
          <p:cNvPr id="551" name="Google Shape;551;p74" descr="OL.tiff"/>
          <p:cNvPicPr preferRelativeResize="0"/>
          <p:nvPr/>
        </p:nvPicPr>
        <p:blipFill rotWithShape="1">
          <a:blip r:embed="rId4">
            <a:alphaModFix/>
          </a:blip>
          <a:srcRect/>
          <a:stretch/>
        </p:blipFill>
        <p:spPr>
          <a:xfrm>
            <a:off x="2863800" y="3656098"/>
            <a:ext cx="2376900" cy="1218600"/>
          </a:xfrm>
          <a:prstGeom prst="rect">
            <a:avLst/>
          </a:prstGeom>
          <a:noFill/>
          <a:ln>
            <a:noFill/>
          </a:ln>
        </p:spPr>
      </p:pic>
      <p:pic>
        <p:nvPicPr>
          <p:cNvPr id="552" name="Google Shape;552;p74"/>
          <p:cNvPicPr preferRelativeResize="0"/>
          <p:nvPr/>
        </p:nvPicPr>
        <p:blipFill rotWithShape="1">
          <a:blip r:embed="rId5">
            <a:alphaModFix/>
          </a:blip>
          <a:srcRect/>
          <a:stretch/>
        </p:blipFill>
        <p:spPr>
          <a:xfrm>
            <a:off x="457200" y="1487426"/>
            <a:ext cx="1967750" cy="2485569"/>
          </a:xfrm>
          <a:prstGeom prst="rect">
            <a:avLst/>
          </a:prstGeom>
          <a:noFill/>
          <a:ln>
            <a:noFill/>
          </a:ln>
        </p:spPr>
      </p:pic>
      <p:sp>
        <p:nvSpPr>
          <p:cNvPr id="553" name="Google Shape;553;p74"/>
          <p:cNvSpPr/>
          <p:nvPr/>
        </p:nvSpPr>
        <p:spPr>
          <a:xfrm>
            <a:off x="0" y="0"/>
            <a:ext cx="9144000" cy="273269"/>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75"/>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4000" b="0" i="0" u="none" strike="noStrike" cap="none" dirty="0">
                <a:solidFill>
                  <a:schemeClr val="dk2"/>
                </a:solidFill>
                <a:latin typeface="Arial"/>
                <a:ea typeface="Arial"/>
                <a:cs typeface="Arial"/>
                <a:sym typeface="Arial"/>
              </a:rPr>
              <a:t>Tools for You to Use</a:t>
            </a:r>
            <a:endParaRPr sz="4000" b="0" i="0" u="none" strike="noStrike" cap="none" dirty="0">
              <a:solidFill>
                <a:schemeClr val="dk2"/>
              </a:solidFill>
              <a:latin typeface="Arial"/>
              <a:ea typeface="Arial"/>
              <a:cs typeface="Arial"/>
              <a:sym typeface="Arial"/>
            </a:endParaRPr>
          </a:p>
        </p:txBody>
      </p:sp>
      <p:sp>
        <p:nvSpPr>
          <p:cNvPr id="560" name="Google Shape;560;p75"/>
          <p:cNvSpPr txBox="1">
            <a:spLocks noGrp="1"/>
          </p:cNvSpPr>
          <p:nvPr>
            <p:ph type="body" idx="1"/>
          </p:nvPr>
        </p:nvSpPr>
        <p:spPr>
          <a:xfrm>
            <a:off x="457200" y="1241525"/>
            <a:ext cx="5380200" cy="2571600"/>
          </a:xfrm>
          <a:prstGeom prst="rect">
            <a:avLst/>
          </a:prstGeom>
          <a:noFill/>
          <a:ln>
            <a:noFill/>
          </a:ln>
        </p:spPr>
        <p:txBody>
          <a:bodyPr spcFirstLastPara="1" wrap="square" lIns="91425" tIns="91425" rIns="91425" bIns="91425" anchor="t" anchorCtr="0">
            <a:noAutofit/>
          </a:bodyPr>
          <a:lstStyle/>
          <a:p>
            <a:pPr marL="457200" marR="0" lvl="0" indent="-358140" algn="l" rtl="0">
              <a:lnSpc>
                <a:spcPct val="100000"/>
              </a:lnSpc>
              <a:spcBef>
                <a:spcPts val="480"/>
              </a:spcBef>
              <a:spcAft>
                <a:spcPts val="0"/>
              </a:spcAft>
              <a:buClr>
                <a:schemeClr val="accent1"/>
              </a:buClr>
              <a:buSzPts val="2040"/>
              <a:buFont typeface="Arial"/>
              <a:buChar char="•"/>
            </a:pPr>
            <a:r>
              <a:rPr lang="en-US" sz="2000" b="0" i="0" u="none" strike="noStrike" cap="none" dirty="0">
                <a:solidFill>
                  <a:schemeClr val="dk1"/>
                </a:solidFill>
                <a:latin typeface="Arial"/>
                <a:ea typeface="Arial"/>
                <a:cs typeface="Arial"/>
                <a:sym typeface="Arial"/>
              </a:rPr>
              <a:t>Ocean Literacy Guide - 2013  version</a:t>
            </a:r>
            <a:endParaRPr dirty="0"/>
          </a:p>
          <a:p>
            <a:pPr marL="457200" marR="0" lvl="0" indent="-358140" algn="l" rtl="0">
              <a:lnSpc>
                <a:spcPct val="100000"/>
              </a:lnSpc>
              <a:spcBef>
                <a:spcPts val="480"/>
              </a:spcBef>
              <a:spcAft>
                <a:spcPts val="0"/>
              </a:spcAft>
              <a:buClr>
                <a:schemeClr val="accent1"/>
              </a:buClr>
              <a:buSzPts val="2040"/>
              <a:buFont typeface="Arial"/>
              <a:buChar char="•"/>
            </a:pPr>
            <a:r>
              <a:rPr lang="en-US" sz="2000" b="0" i="0" u="none" strike="noStrike" cap="none" dirty="0">
                <a:solidFill>
                  <a:schemeClr val="dk1"/>
                </a:solidFill>
                <a:latin typeface="Arial"/>
                <a:ea typeface="Arial"/>
                <a:cs typeface="Arial"/>
                <a:sym typeface="Arial"/>
              </a:rPr>
              <a:t>Scope &amp; Sequence</a:t>
            </a:r>
            <a:endParaRPr sz="2000" dirty="0"/>
          </a:p>
          <a:p>
            <a:pPr marL="457200" marR="0" lvl="0" indent="-358140" algn="l" rtl="0">
              <a:lnSpc>
                <a:spcPct val="100000"/>
              </a:lnSpc>
              <a:spcBef>
                <a:spcPts val="480"/>
              </a:spcBef>
              <a:spcAft>
                <a:spcPts val="0"/>
              </a:spcAft>
              <a:buClr>
                <a:schemeClr val="accent1"/>
              </a:buClr>
              <a:buSzPts val="2040"/>
              <a:buFont typeface="Arial"/>
              <a:buChar char="•"/>
            </a:pPr>
            <a:r>
              <a:rPr lang="en-US" sz="2000" b="0" i="0" u="none" strike="noStrike" cap="none" dirty="0">
                <a:solidFill>
                  <a:schemeClr val="dk1"/>
                </a:solidFill>
                <a:latin typeface="Arial"/>
                <a:ea typeface="Arial"/>
                <a:cs typeface="Arial"/>
                <a:sym typeface="Arial"/>
              </a:rPr>
              <a:t>NGSS alignment document </a:t>
            </a:r>
            <a:br>
              <a:rPr lang="en-US" sz="2000" b="0" i="0" u="none" strike="noStrike" cap="none" dirty="0">
                <a:solidFill>
                  <a:schemeClr val="dk1"/>
                </a:solidFill>
                <a:latin typeface="Arial"/>
                <a:ea typeface="Arial"/>
                <a:cs typeface="Arial"/>
                <a:sym typeface="Arial"/>
              </a:rPr>
            </a:br>
            <a:endParaRPr sz="2000" dirty="0"/>
          </a:p>
          <a:p>
            <a:pPr marL="457200" marR="0" lvl="0" indent="-358140" algn="l" rtl="0">
              <a:lnSpc>
                <a:spcPct val="100000"/>
              </a:lnSpc>
              <a:spcBef>
                <a:spcPts val="480"/>
              </a:spcBef>
              <a:spcAft>
                <a:spcPts val="0"/>
              </a:spcAft>
              <a:buClr>
                <a:schemeClr val="accent1"/>
              </a:buClr>
              <a:buSzPts val="2040"/>
              <a:buFont typeface="Arial"/>
              <a:buChar char="•"/>
            </a:pPr>
            <a:r>
              <a:rPr lang="en-US" sz="2000" b="0" i="0" u="none" strike="noStrike" cap="none" dirty="0">
                <a:solidFill>
                  <a:schemeClr val="dk1"/>
                </a:solidFill>
                <a:latin typeface="Arial"/>
                <a:ea typeface="Arial"/>
                <a:cs typeface="Arial"/>
                <a:sym typeface="Arial"/>
              </a:rPr>
              <a:t>Recordings of 2017 Webinars </a:t>
            </a:r>
            <a:endParaRPr sz="2000" b="0" i="0" u="none" strike="noStrike" cap="none" dirty="0">
              <a:solidFill>
                <a:schemeClr val="dk1"/>
              </a:solidFill>
              <a:latin typeface="Arial"/>
              <a:ea typeface="Arial"/>
              <a:cs typeface="Arial"/>
              <a:sym typeface="Arial"/>
            </a:endParaRPr>
          </a:p>
          <a:p>
            <a:pPr marL="457200" marR="0" lvl="0" indent="-358140" algn="l" rtl="0">
              <a:lnSpc>
                <a:spcPct val="100000"/>
              </a:lnSpc>
              <a:spcBef>
                <a:spcPts val="480"/>
              </a:spcBef>
              <a:spcAft>
                <a:spcPts val="0"/>
              </a:spcAft>
              <a:buClr>
                <a:schemeClr val="accent1"/>
              </a:buClr>
              <a:buSzPts val="2040"/>
              <a:buFont typeface="Arial"/>
              <a:buChar char="•"/>
            </a:pPr>
            <a:r>
              <a:rPr lang="en-US" sz="2000" b="0" i="0" u="none" strike="noStrike" cap="none" dirty="0">
                <a:solidFill>
                  <a:schemeClr val="dk1"/>
                </a:solidFill>
                <a:latin typeface="Arial"/>
                <a:ea typeface="Arial"/>
                <a:cs typeface="Arial"/>
                <a:sym typeface="Arial"/>
              </a:rPr>
              <a:t>Other instructional resources (examples)</a:t>
            </a:r>
            <a:endParaRPr sz="2000" b="1" i="0" u="none" strike="noStrike" cap="none" dirty="0">
              <a:solidFill>
                <a:schemeClr val="dk1"/>
              </a:solidFill>
              <a:latin typeface="Arial"/>
              <a:ea typeface="Arial"/>
              <a:cs typeface="Arial"/>
              <a:sym typeface="Arial"/>
            </a:endParaRPr>
          </a:p>
        </p:txBody>
      </p:sp>
      <p:sp>
        <p:nvSpPr>
          <p:cNvPr id="561" name="Google Shape;561;p75"/>
          <p:cNvSpPr/>
          <p:nvPr/>
        </p:nvSpPr>
        <p:spPr>
          <a:xfrm>
            <a:off x="5285600" y="1425150"/>
            <a:ext cx="486600" cy="1070400"/>
          </a:xfrm>
          <a:prstGeom prst="rightBrace">
            <a:avLst>
              <a:gd name="adj1" fmla="val 8333"/>
              <a:gd name="adj2" fmla="val 50000"/>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highlight>
                <a:srgbClr val="CC0000"/>
              </a:highlight>
              <a:latin typeface="Arial"/>
              <a:ea typeface="Arial"/>
              <a:cs typeface="Arial"/>
              <a:sym typeface="Arial"/>
            </a:endParaRPr>
          </a:p>
        </p:txBody>
      </p:sp>
      <p:sp>
        <p:nvSpPr>
          <p:cNvPr id="562" name="Google Shape;562;p75"/>
          <p:cNvSpPr txBox="1"/>
          <p:nvPr/>
        </p:nvSpPr>
        <p:spPr>
          <a:xfrm>
            <a:off x="6054025" y="1495650"/>
            <a:ext cx="2355300" cy="92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990000"/>
                </a:solidFill>
                <a:latin typeface="Arial"/>
                <a:ea typeface="Arial"/>
                <a:cs typeface="Arial"/>
                <a:sym typeface="Arial"/>
              </a:rPr>
              <a:t>“The Framework”</a:t>
            </a:r>
            <a:endParaRPr sz="2400" b="1" i="0" u="none" strike="noStrike" cap="none" dirty="0">
              <a:solidFill>
                <a:srgbClr val="990000"/>
              </a:solidFill>
              <a:latin typeface="Arial"/>
              <a:ea typeface="Arial"/>
              <a:cs typeface="Arial"/>
              <a:sym typeface="Arial"/>
            </a:endParaRPr>
          </a:p>
        </p:txBody>
      </p:sp>
      <p:sp>
        <p:nvSpPr>
          <p:cNvPr id="563" name="Google Shape;563;p75"/>
          <p:cNvSpPr/>
          <p:nvPr/>
        </p:nvSpPr>
        <p:spPr>
          <a:xfrm>
            <a:off x="0" y="0"/>
            <a:ext cx="9144000" cy="273269"/>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68"/>
        <p:cNvGrpSpPr/>
        <p:nvPr/>
      </p:nvGrpSpPr>
      <p:grpSpPr>
        <a:xfrm>
          <a:off x="0" y="0"/>
          <a:ext cx="0" cy="0"/>
          <a:chOff x="0" y="0"/>
          <a:chExt cx="0" cy="0"/>
        </a:xfrm>
      </p:grpSpPr>
      <p:sp>
        <p:nvSpPr>
          <p:cNvPr id="569" name="Google Shape;569;p76"/>
          <p:cNvSpPr txBox="1">
            <a:spLocks noGrp="1"/>
          </p:cNvSpPr>
          <p:nvPr>
            <p:ph type="title"/>
          </p:nvPr>
        </p:nvSpPr>
        <p:spPr>
          <a:xfrm>
            <a:off x="722312" y="1771650"/>
            <a:ext cx="7772400" cy="1650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400"/>
              <a:buNone/>
            </a:pPr>
            <a:r>
              <a:rPr lang="en-US" dirty="0"/>
              <a:t/>
            </a:r>
            <a:br>
              <a:rPr lang="en-US" dirty="0"/>
            </a:br>
            <a:r>
              <a:rPr lang="en-US" dirty="0"/>
              <a:t>Exploring the Ocean Literacy Guide</a:t>
            </a:r>
            <a:endParaRPr dirty="0"/>
          </a:p>
        </p:txBody>
      </p:sp>
      <p:sp>
        <p:nvSpPr>
          <p:cNvPr id="570" name="Google Shape;570;p76"/>
          <p:cNvSpPr/>
          <p:nvPr/>
        </p:nvSpPr>
        <p:spPr>
          <a:xfrm>
            <a:off x="0" y="0"/>
            <a:ext cx="9144000" cy="273269"/>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77"/>
          <p:cNvSpPr txBox="1">
            <a:spLocks noGrp="1"/>
          </p:cNvSpPr>
          <p:nvPr>
            <p:ph type="title"/>
          </p:nvPr>
        </p:nvSpPr>
        <p:spPr>
          <a:xfrm>
            <a:off x="152400" y="323850"/>
            <a:ext cx="6544500" cy="1296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2800" b="0" i="0" u="none" strike="noStrike" cap="none" dirty="0">
                <a:solidFill>
                  <a:schemeClr val="accent1"/>
                </a:solidFill>
                <a:latin typeface="Arial"/>
                <a:ea typeface="Arial"/>
                <a:cs typeface="Arial"/>
                <a:sym typeface="Arial"/>
              </a:rPr>
              <a:t>Ocean Literacy Guide: </a:t>
            </a:r>
            <a:br>
              <a:rPr lang="en-US" sz="2800" b="0" i="0" u="none" strike="noStrike" cap="none" dirty="0">
                <a:solidFill>
                  <a:schemeClr val="accent1"/>
                </a:solidFill>
                <a:latin typeface="Arial"/>
                <a:ea typeface="Arial"/>
                <a:cs typeface="Arial"/>
                <a:sym typeface="Arial"/>
              </a:rPr>
            </a:br>
            <a:r>
              <a:rPr lang="en-US" sz="2800" b="0" i="1" u="none" strike="noStrike" cap="none" dirty="0">
                <a:solidFill>
                  <a:schemeClr val="accent1"/>
                </a:solidFill>
                <a:latin typeface="Arial"/>
                <a:ea typeface="Arial"/>
                <a:cs typeface="Arial"/>
                <a:sym typeface="Arial"/>
              </a:rPr>
              <a:t>The Essential Principles &amp; Fundamental Concepts of Ocean </a:t>
            </a:r>
            <a:r>
              <a:rPr lang="en-US" sz="2800" i="1" dirty="0">
                <a:solidFill>
                  <a:schemeClr val="accent1"/>
                </a:solidFill>
              </a:rPr>
              <a:t>Sciences</a:t>
            </a:r>
            <a:endParaRPr sz="2800" b="0" i="1" u="none" strike="noStrike" cap="none" dirty="0">
              <a:solidFill>
                <a:schemeClr val="accent1"/>
              </a:solidFill>
              <a:latin typeface="Arial"/>
              <a:ea typeface="Arial"/>
              <a:cs typeface="Arial"/>
              <a:sym typeface="Arial"/>
            </a:endParaRPr>
          </a:p>
        </p:txBody>
      </p:sp>
      <p:cxnSp>
        <p:nvCxnSpPr>
          <p:cNvPr id="577" name="Google Shape;577;p77"/>
          <p:cNvCxnSpPr/>
          <p:nvPr/>
        </p:nvCxnSpPr>
        <p:spPr>
          <a:xfrm flipH="1">
            <a:off x="3982212" y="1696453"/>
            <a:ext cx="3633300" cy="1157100"/>
          </a:xfrm>
          <a:prstGeom prst="straightConnector1">
            <a:avLst/>
          </a:prstGeom>
          <a:noFill/>
          <a:ln w="50800" cap="flat" cmpd="sng">
            <a:solidFill>
              <a:srgbClr val="FF0000"/>
            </a:solidFill>
            <a:prstDash val="solid"/>
            <a:round/>
            <a:headEnd type="none" w="sm" len="sm"/>
            <a:tailEnd type="triangle" w="lg" len="lg"/>
          </a:ln>
        </p:spPr>
      </p:cxnSp>
      <p:pic>
        <p:nvPicPr>
          <p:cNvPr id="578" name="Google Shape;578;p77"/>
          <p:cNvPicPr preferRelativeResize="0"/>
          <p:nvPr/>
        </p:nvPicPr>
        <p:blipFill rotWithShape="1">
          <a:blip r:embed="rId3">
            <a:alphaModFix/>
          </a:blip>
          <a:srcRect/>
          <a:stretch/>
        </p:blipFill>
        <p:spPr>
          <a:xfrm>
            <a:off x="7001700" y="297450"/>
            <a:ext cx="2165125" cy="4860600"/>
          </a:xfrm>
          <a:prstGeom prst="rect">
            <a:avLst/>
          </a:prstGeom>
          <a:noFill/>
          <a:ln>
            <a:noFill/>
          </a:ln>
        </p:spPr>
      </p:pic>
      <p:pic>
        <p:nvPicPr>
          <p:cNvPr id="579" name="Google Shape;579;p77"/>
          <p:cNvPicPr preferRelativeResize="0"/>
          <p:nvPr/>
        </p:nvPicPr>
        <p:blipFill rotWithShape="1">
          <a:blip r:embed="rId4">
            <a:alphaModFix/>
          </a:blip>
          <a:srcRect/>
          <a:stretch/>
        </p:blipFill>
        <p:spPr>
          <a:xfrm>
            <a:off x="1270312" y="1696450"/>
            <a:ext cx="2615937" cy="3356675"/>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78"/>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dirty="0"/>
              <a:t>Exploring the Ocean Literacy Guide</a:t>
            </a:r>
            <a:endParaRPr dirty="0"/>
          </a:p>
        </p:txBody>
      </p:sp>
      <p:sp>
        <p:nvSpPr>
          <p:cNvPr id="586" name="Google Shape;586;p78"/>
          <p:cNvSpPr txBox="1">
            <a:spLocks noGrp="1"/>
          </p:cNvSpPr>
          <p:nvPr>
            <p:ph type="body" idx="1"/>
          </p:nvPr>
        </p:nvSpPr>
        <p:spPr>
          <a:xfrm>
            <a:off x="567100" y="1943100"/>
            <a:ext cx="3345600" cy="168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80"/>
              </a:spcBef>
              <a:spcAft>
                <a:spcPts val="0"/>
              </a:spcAft>
              <a:buSzPts val="2040"/>
              <a:buNone/>
            </a:pPr>
            <a:r>
              <a:rPr lang="en-US" dirty="0">
                <a:solidFill>
                  <a:schemeClr val="accent2"/>
                </a:solidFill>
              </a:rPr>
              <a:t>Essential Principle #1</a:t>
            </a:r>
            <a:endParaRPr dirty="0">
              <a:solidFill>
                <a:schemeClr val="accent2"/>
              </a:solidFill>
            </a:endParaRPr>
          </a:p>
          <a:p>
            <a:pPr marL="0" lvl="0" indent="0" algn="l" rtl="0">
              <a:lnSpc>
                <a:spcPct val="100000"/>
              </a:lnSpc>
              <a:spcBef>
                <a:spcPts val="480"/>
              </a:spcBef>
              <a:spcAft>
                <a:spcPts val="0"/>
              </a:spcAft>
              <a:buSzPts val="2040"/>
              <a:buNone/>
            </a:pPr>
            <a:r>
              <a:rPr lang="en-US" sz="2000" dirty="0">
                <a:solidFill>
                  <a:schemeClr val="accent2"/>
                </a:solidFill>
              </a:rPr>
              <a:t>Earth has one big ocean with many features </a:t>
            </a:r>
            <a:endParaRPr sz="2000" dirty="0">
              <a:solidFill>
                <a:schemeClr val="accent2"/>
              </a:solidFill>
            </a:endParaRPr>
          </a:p>
        </p:txBody>
      </p:sp>
      <p:pic>
        <p:nvPicPr>
          <p:cNvPr id="587" name="Google Shape;587;p78">
            <a:hlinkClick r:id="rId3"/>
          </p:cNvPr>
          <p:cNvPicPr preferRelativeResize="0"/>
          <p:nvPr/>
        </p:nvPicPr>
        <p:blipFill rotWithShape="1">
          <a:blip r:embed="rId4">
            <a:alphaModFix/>
          </a:blip>
          <a:srcRect/>
          <a:stretch/>
        </p:blipFill>
        <p:spPr>
          <a:xfrm>
            <a:off x="3978525" y="1295250"/>
            <a:ext cx="4824701" cy="2507613"/>
          </a:xfrm>
          <a:prstGeom prst="rect">
            <a:avLst/>
          </a:prstGeom>
          <a:noFill/>
          <a:ln>
            <a:noFill/>
          </a:ln>
        </p:spPr>
      </p:pic>
      <p:sp>
        <p:nvSpPr>
          <p:cNvPr id="588" name="Google Shape;588;p78"/>
          <p:cNvSpPr txBox="1"/>
          <p:nvPr/>
        </p:nvSpPr>
        <p:spPr>
          <a:xfrm>
            <a:off x="4334700" y="4558675"/>
            <a:ext cx="4352100" cy="55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dirty="0">
                <a:solidFill>
                  <a:srgbClr val="000000"/>
                </a:solidFill>
                <a:latin typeface="Arial"/>
                <a:ea typeface="Arial"/>
                <a:cs typeface="Arial"/>
                <a:sym typeface="Arial"/>
              </a:rPr>
              <a:t>Image: NOAA, National Weather Service</a:t>
            </a:r>
            <a:endParaRPr sz="1400" b="0" i="1" u="none" strike="noStrike" cap="none" dirty="0">
              <a:solidFill>
                <a:srgbClr val="000000"/>
              </a:solidFill>
              <a:latin typeface="Arial"/>
              <a:ea typeface="Arial"/>
              <a:cs typeface="Arial"/>
              <a:sym typeface="Arial"/>
            </a:endParaRPr>
          </a:p>
        </p:txBody>
      </p:sp>
      <p:sp>
        <p:nvSpPr>
          <p:cNvPr id="589" name="Google Shape;589;p78"/>
          <p:cNvSpPr txBox="1"/>
          <p:nvPr/>
        </p:nvSpPr>
        <p:spPr>
          <a:xfrm>
            <a:off x="4011425" y="3790975"/>
            <a:ext cx="4758900" cy="843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accent2"/>
                </a:solidFill>
                <a:latin typeface="Arial"/>
                <a:ea typeface="Arial"/>
                <a:cs typeface="Arial"/>
                <a:sym typeface="Arial"/>
              </a:rPr>
              <a:t>The Great Ocean Conveyor Belt - The dark blue line represents the deep cold and saltier water current; the red line indicates shallower and warmer current.</a:t>
            </a:r>
            <a:endParaRPr sz="1400" b="0" i="0" u="none" strike="noStrike" cap="none" dirty="0">
              <a:solidFill>
                <a:schemeClr val="accent2"/>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1"/>
          <p:cNvSpPr txBox="1">
            <a:spLocks noGrp="1"/>
          </p:cNvSpPr>
          <p:nvPr>
            <p:ph type="title"/>
          </p:nvPr>
        </p:nvSpPr>
        <p:spPr>
          <a:xfrm>
            <a:off x="457200" y="308495"/>
            <a:ext cx="6754800" cy="742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4000" b="0" i="0" u="none" strike="noStrike" cap="none" dirty="0">
                <a:solidFill>
                  <a:schemeClr val="dk2"/>
                </a:solidFill>
                <a:latin typeface="Arial"/>
                <a:ea typeface="Arial"/>
                <a:cs typeface="Arial"/>
                <a:sym typeface="Arial"/>
              </a:rPr>
              <a:t>Agenda</a:t>
            </a:r>
            <a:endParaRPr sz="4000" b="0" i="0" u="none" strike="noStrike" cap="none" dirty="0">
              <a:solidFill>
                <a:schemeClr val="dk2"/>
              </a:solidFill>
              <a:latin typeface="Arial"/>
              <a:ea typeface="Arial"/>
              <a:cs typeface="Arial"/>
              <a:sym typeface="Arial"/>
            </a:endParaRPr>
          </a:p>
        </p:txBody>
      </p:sp>
      <p:sp>
        <p:nvSpPr>
          <p:cNvPr id="409" name="Google Shape;409;p61"/>
          <p:cNvSpPr txBox="1">
            <a:spLocks noGrp="1"/>
          </p:cNvSpPr>
          <p:nvPr>
            <p:ph type="body" idx="1"/>
          </p:nvPr>
        </p:nvSpPr>
        <p:spPr>
          <a:xfrm>
            <a:off x="1186825" y="1297950"/>
            <a:ext cx="7647000" cy="356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040"/>
              <a:buFont typeface="Arial"/>
              <a:buNone/>
            </a:pPr>
            <a:r>
              <a:rPr lang="en-US" b="1" dirty="0">
                <a:solidFill>
                  <a:schemeClr val="accent3"/>
                </a:solidFill>
              </a:rPr>
              <a:t>Part 1: </a:t>
            </a:r>
            <a:r>
              <a:rPr lang="en-US" b="1" dirty="0">
                <a:solidFill>
                  <a:srgbClr val="666666"/>
                </a:solidFill>
              </a:rPr>
              <a:t>A Bit about You</a:t>
            </a:r>
            <a:br>
              <a:rPr lang="en-US" b="1" dirty="0">
                <a:solidFill>
                  <a:srgbClr val="666666"/>
                </a:solidFill>
              </a:rPr>
            </a:br>
            <a:endParaRPr b="1" dirty="0">
              <a:solidFill>
                <a:srgbClr val="666666"/>
              </a:solidFill>
            </a:endParaRPr>
          </a:p>
          <a:p>
            <a:pPr marL="0" marR="0" lvl="0" indent="0" algn="l" rtl="0">
              <a:lnSpc>
                <a:spcPct val="100000"/>
              </a:lnSpc>
              <a:spcBef>
                <a:spcPts val="0"/>
              </a:spcBef>
              <a:spcAft>
                <a:spcPts val="0"/>
              </a:spcAft>
              <a:buClr>
                <a:schemeClr val="accent1"/>
              </a:buClr>
              <a:buSzPts val="2040"/>
              <a:buFont typeface="Arial"/>
              <a:buNone/>
            </a:pPr>
            <a:r>
              <a:rPr lang="en-US" b="1" i="0" u="none" strike="noStrike" cap="none" dirty="0">
                <a:solidFill>
                  <a:schemeClr val="accent1"/>
                </a:solidFill>
              </a:rPr>
              <a:t>Part </a:t>
            </a:r>
            <a:r>
              <a:rPr lang="en-US" b="1" dirty="0">
                <a:solidFill>
                  <a:schemeClr val="accent1"/>
                </a:solidFill>
              </a:rPr>
              <a:t>2</a:t>
            </a:r>
            <a:r>
              <a:rPr lang="en-US" b="1" i="0" u="none" strike="noStrike" cap="none" dirty="0">
                <a:solidFill>
                  <a:schemeClr val="accent1"/>
                </a:solidFill>
              </a:rPr>
              <a:t>: </a:t>
            </a:r>
            <a:r>
              <a:rPr lang="en-US" b="1" i="0" u="none" strike="noStrike" cap="none" dirty="0">
                <a:solidFill>
                  <a:srgbClr val="666666"/>
                </a:solidFill>
                <a:latin typeface="Arial"/>
                <a:ea typeface="Arial"/>
                <a:cs typeface="Arial"/>
                <a:sym typeface="Arial"/>
              </a:rPr>
              <a:t>History of the Ocean Literacy Campaign &amp;</a:t>
            </a:r>
            <a:br>
              <a:rPr lang="en-US" b="1" i="0" u="none" strike="noStrike" cap="none" dirty="0">
                <a:solidFill>
                  <a:srgbClr val="666666"/>
                </a:solidFill>
                <a:latin typeface="Arial"/>
                <a:ea typeface="Arial"/>
                <a:cs typeface="Arial"/>
                <a:sym typeface="Arial"/>
              </a:rPr>
            </a:br>
            <a:r>
              <a:rPr lang="en-US" b="1" i="0" u="none" strike="noStrike" cap="none" dirty="0">
                <a:solidFill>
                  <a:srgbClr val="666666"/>
                </a:solidFill>
                <a:latin typeface="Arial"/>
                <a:ea typeface="Arial"/>
                <a:cs typeface="Arial"/>
                <a:sym typeface="Arial"/>
              </a:rPr>
              <a:t>            </a:t>
            </a:r>
            <a:r>
              <a:rPr lang="en-US" b="1" dirty="0">
                <a:solidFill>
                  <a:srgbClr val="666666"/>
                </a:solidFill>
              </a:rPr>
              <a:t>Development of the Framework</a:t>
            </a:r>
            <a:r>
              <a:rPr lang="en-US" b="1" i="0" u="none" strike="noStrike" cap="none" dirty="0">
                <a:solidFill>
                  <a:srgbClr val="666666"/>
                </a:solidFill>
                <a:latin typeface="Arial"/>
                <a:ea typeface="Arial"/>
                <a:cs typeface="Arial"/>
                <a:sym typeface="Arial"/>
              </a:rPr>
              <a:t> </a:t>
            </a:r>
            <a:br>
              <a:rPr lang="en-US" b="1" i="0" u="none" strike="noStrike" cap="none" dirty="0">
                <a:solidFill>
                  <a:srgbClr val="666666"/>
                </a:solidFill>
                <a:latin typeface="Arial"/>
                <a:ea typeface="Arial"/>
                <a:cs typeface="Arial"/>
                <a:sym typeface="Arial"/>
              </a:rPr>
            </a:br>
            <a:endParaRPr b="1" i="0" u="none" strike="noStrike" cap="none" dirty="0">
              <a:solidFill>
                <a:srgbClr val="666666"/>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2040"/>
              <a:buFont typeface="Arial"/>
              <a:buNone/>
            </a:pPr>
            <a:r>
              <a:rPr lang="en-US" b="1" i="0" u="none" strike="noStrike" cap="none" dirty="0">
                <a:solidFill>
                  <a:schemeClr val="accent6"/>
                </a:solidFill>
              </a:rPr>
              <a:t>Part </a:t>
            </a:r>
            <a:r>
              <a:rPr lang="en-US" b="1" dirty="0">
                <a:solidFill>
                  <a:schemeClr val="accent6"/>
                </a:solidFill>
              </a:rPr>
              <a:t>3</a:t>
            </a:r>
            <a:r>
              <a:rPr lang="en-US" b="1" i="0" u="none" strike="noStrike" cap="none" dirty="0">
                <a:solidFill>
                  <a:schemeClr val="accent6"/>
                </a:solidFill>
              </a:rPr>
              <a:t>: </a:t>
            </a:r>
            <a:r>
              <a:rPr lang="en-US" b="1" i="0" u="none" strike="noStrike" cap="none" dirty="0">
                <a:solidFill>
                  <a:srgbClr val="666666"/>
                </a:solidFill>
                <a:latin typeface="Arial"/>
                <a:ea typeface="Arial"/>
                <a:cs typeface="Arial"/>
                <a:sym typeface="Arial"/>
              </a:rPr>
              <a:t>Resources, Applications, </a:t>
            </a:r>
            <a:r>
              <a:rPr lang="en-US" b="1" dirty="0">
                <a:solidFill>
                  <a:srgbClr val="666666"/>
                </a:solidFill>
              </a:rPr>
              <a:t>&amp; Impacts</a:t>
            </a:r>
            <a:br>
              <a:rPr lang="en-US" b="1" dirty="0">
                <a:solidFill>
                  <a:srgbClr val="666666"/>
                </a:solidFill>
              </a:rPr>
            </a:br>
            <a:endParaRPr b="1" dirty="0">
              <a:solidFill>
                <a:srgbClr val="666666"/>
              </a:solidFill>
            </a:endParaRPr>
          </a:p>
          <a:p>
            <a:pPr marL="0" marR="0" lvl="0" indent="0" algn="l" rtl="0">
              <a:lnSpc>
                <a:spcPct val="100000"/>
              </a:lnSpc>
              <a:spcBef>
                <a:spcPts val="1000"/>
              </a:spcBef>
              <a:spcAft>
                <a:spcPts val="0"/>
              </a:spcAft>
              <a:buClr>
                <a:schemeClr val="accent1"/>
              </a:buClr>
              <a:buSzPts val="2040"/>
              <a:buFont typeface="Arial"/>
              <a:buNone/>
            </a:pPr>
            <a:r>
              <a:rPr lang="en-US" b="1" dirty="0">
                <a:solidFill>
                  <a:srgbClr val="F1C232"/>
                </a:solidFill>
              </a:rPr>
              <a:t>Part 4:</a:t>
            </a:r>
            <a:r>
              <a:rPr lang="en-US" b="1" dirty="0">
                <a:solidFill>
                  <a:srgbClr val="666666"/>
                </a:solidFill>
              </a:rPr>
              <a:t> </a:t>
            </a:r>
            <a:r>
              <a:rPr lang="en-US" b="1" i="0" u="none" strike="noStrike" cap="none" dirty="0">
                <a:solidFill>
                  <a:srgbClr val="666666"/>
                </a:solidFill>
                <a:latin typeface="Arial"/>
                <a:ea typeface="Arial"/>
                <a:cs typeface="Arial"/>
                <a:sym typeface="Arial"/>
              </a:rPr>
              <a:t>Getting Involved in &amp; Future Directions of </a:t>
            </a:r>
            <a:br>
              <a:rPr lang="en-US" b="1" i="0" u="none" strike="noStrike" cap="none" dirty="0">
                <a:solidFill>
                  <a:srgbClr val="666666"/>
                </a:solidFill>
                <a:latin typeface="Arial"/>
                <a:ea typeface="Arial"/>
                <a:cs typeface="Arial"/>
                <a:sym typeface="Arial"/>
              </a:rPr>
            </a:br>
            <a:r>
              <a:rPr lang="en-US" b="1" i="0" u="none" strike="noStrike" cap="none" dirty="0">
                <a:solidFill>
                  <a:srgbClr val="666666"/>
                </a:solidFill>
                <a:latin typeface="Arial"/>
                <a:ea typeface="Arial"/>
                <a:cs typeface="Arial"/>
                <a:sym typeface="Arial"/>
              </a:rPr>
              <a:t>		</a:t>
            </a:r>
            <a:r>
              <a:rPr lang="en-US" b="1" dirty="0">
                <a:solidFill>
                  <a:srgbClr val="666666"/>
                </a:solidFill>
              </a:rPr>
              <a:t>  </a:t>
            </a:r>
            <a:r>
              <a:rPr lang="en-US" b="1" i="0" u="none" strike="noStrike" cap="none" dirty="0">
                <a:solidFill>
                  <a:srgbClr val="666666"/>
                </a:solidFill>
                <a:latin typeface="Arial"/>
                <a:ea typeface="Arial"/>
                <a:cs typeface="Arial"/>
                <a:sym typeface="Arial"/>
              </a:rPr>
              <a:t>the Campaign</a:t>
            </a:r>
            <a:endParaRPr sz="2400" b="0" i="0" u="none" strike="noStrike" cap="none" dirty="0">
              <a:solidFill>
                <a:srgbClr val="666666"/>
              </a:solidFill>
              <a:latin typeface="Arial"/>
              <a:ea typeface="Arial"/>
              <a:cs typeface="Arial"/>
              <a:sym typeface="Arial"/>
            </a:endParaRPr>
          </a:p>
        </p:txBody>
      </p:sp>
      <p:sp>
        <p:nvSpPr>
          <p:cNvPr id="410" name="Google Shape;410;p61"/>
          <p:cNvSpPr/>
          <p:nvPr/>
        </p:nvSpPr>
        <p:spPr>
          <a:xfrm>
            <a:off x="320040" y="1339720"/>
            <a:ext cx="660900" cy="593400"/>
          </a:xfrm>
          <a:prstGeom prst="ellipse">
            <a:avLst/>
          </a:prstGeom>
          <a:solidFill>
            <a:schemeClr val="accent3"/>
          </a:solidFill>
          <a:ln w="9525" cap="flat" cmpd="sng">
            <a:solidFill>
              <a:srgbClr val="089CA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11" name="Google Shape;411;p61"/>
          <p:cNvSpPr/>
          <p:nvPr/>
        </p:nvSpPr>
        <p:spPr>
          <a:xfrm>
            <a:off x="320040" y="2136150"/>
            <a:ext cx="660900" cy="593400"/>
          </a:xfrm>
          <a:prstGeom prst="ellipse">
            <a:avLst/>
          </a:prstGeom>
          <a:solidFill>
            <a:schemeClr val="accent1"/>
          </a:solidFill>
          <a:ln w="9525" cap="flat" cmpd="sng">
            <a:solidFill>
              <a:srgbClr val="008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12" name="Google Shape;412;p61"/>
          <p:cNvSpPr/>
          <p:nvPr/>
        </p:nvSpPr>
        <p:spPr>
          <a:xfrm>
            <a:off x="320040" y="3126750"/>
            <a:ext cx="660900" cy="593400"/>
          </a:xfrm>
          <a:prstGeom prst="ellipse">
            <a:avLst/>
          </a:prstGeom>
          <a:solidFill>
            <a:schemeClr val="accent6"/>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13" name="Google Shape;413;p61"/>
          <p:cNvSpPr/>
          <p:nvPr/>
        </p:nvSpPr>
        <p:spPr>
          <a:xfrm>
            <a:off x="320040" y="4041150"/>
            <a:ext cx="660900" cy="593400"/>
          </a:xfrm>
          <a:prstGeom prst="ellipse">
            <a:avLst/>
          </a:prstGeom>
          <a:solidFill>
            <a:srgbClr val="FFCC00"/>
          </a:solidFill>
          <a:ln w="9525"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14" name="Google Shape;414;p61"/>
          <p:cNvSpPr/>
          <p:nvPr/>
        </p:nvSpPr>
        <p:spPr>
          <a:xfrm>
            <a:off x="0" y="0"/>
            <a:ext cx="9144000" cy="273269"/>
          </a:xfrm>
          <a:prstGeom prst="rect">
            <a:avLst/>
          </a:prstGeom>
          <a:solidFill>
            <a:srgbClr val="05686C"/>
          </a:solidFill>
          <a:ln w="25400" cap="flat" cmpd="sng">
            <a:solidFill>
              <a:srgbClr val="0568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94"/>
        <p:cNvGrpSpPr/>
        <p:nvPr/>
      </p:nvGrpSpPr>
      <p:grpSpPr>
        <a:xfrm>
          <a:off x="0" y="0"/>
          <a:ext cx="0" cy="0"/>
          <a:chOff x="0" y="0"/>
          <a:chExt cx="0" cy="0"/>
        </a:xfrm>
      </p:grpSpPr>
      <p:sp>
        <p:nvSpPr>
          <p:cNvPr id="595" name="Google Shape;595;p79"/>
          <p:cNvSpPr txBox="1">
            <a:spLocks noGrp="1"/>
          </p:cNvSpPr>
          <p:nvPr>
            <p:ph type="title"/>
          </p:nvPr>
        </p:nvSpPr>
        <p:spPr>
          <a:xfrm>
            <a:off x="722312" y="1771650"/>
            <a:ext cx="7772400" cy="1650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400"/>
              <a:buNone/>
            </a:pPr>
            <a:r>
              <a:rPr lang="en-US" dirty="0"/>
              <a:t>Exploring the Ocean Literacy Scope &amp; Sequence</a:t>
            </a:r>
            <a:endParaRP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80"/>
          <p:cNvSpPr txBox="1">
            <a:spLocks noGrp="1"/>
          </p:cNvSpPr>
          <p:nvPr>
            <p:ph type="title"/>
          </p:nvPr>
        </p:nvSpPr>
        <p:spPr>
          <a:xfrm>
            <a:off x="86875" y="526000"/>
            <a:ext cx="9057000" cy="742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400"/>
              <a:buFont typeface="Arial"/>
              <a:buNone/>
            </a:pPr>
            <a:r>
              <a:rPr lang="en-US" sz="3600" dirty="0"/>
              <a:t>Your familiarity with the Ocean Literacy Scope &amp; Sequence (S&amp;S)</a:t>
            </a:r>
            <a:endParaRPr sz="3600" b="0" i="0" u="none" strike="noStrike" cap="none" dirty="0">
              <a:solidFill>
                <a:srgbClr val="FF0000"/>
              </a:solidFill>
              <a:latin typeface="Arial"/>
              <a:ea typeface="Arial"/>
              <a:cs typeface="Arial"/>
              <a:sym typeface="Arial"/>
            </a:endParaRPr>
          </a:p>
        </p:txBody>
      </p:sp>
      <p:sp>
        <p:nvSpPr>
          <p:cNvPr id="602" name="Google Shape;602;p80"/>
          <p:cNvSpPr txBox="1">
            <a:spLocks noGrp="1"/>
          </p:cNvSpPr>
          <p:nvPr>
            <p:ph type="body" idx="1"/>
          </p:nvPr>
        </p:nvSpPr>
        <p:spPr>
          <a:xfrm>
            <a:off x="310325" y="1586550"/>
            <a:ext cx="8597400" cy="302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US" dirty="0"/>
              <a:t>How familiar are you with the Ocean Literacy S&amp;S?</a:t>
            </a:r>
            <a:endParaRPr dirty="0"/>
          </a:p>
          <a:p>
            <a:pPr marL="1092200" lvl="1" indent="-501650" algn="l" rtl="0">
              <a:spcBef>
                <a:spcPts val="400"/>
              </a:spcBef>
              <a:spcAft>
                <a:spcPts val="0"/>
              </a:spcAft>
              <a:buSzPts val="2400"/>
              <a:buAutoNum type="alphaLcPeriod"/>
            </a:pPr>
            <a:r>
              <a:rPr lang="en-US" sz="2400" dirty="0"/>
              <a:t>I don’t know much about it</a:t>
            </a:r>
            <a:endParaRPr sz="2400" dirty="0"/>
          </a:p>
          <a:p>
            <a:pPr marL="1092200" lvl="1" indent="-501650" algn="l" rtl="0">
              <a:spcBef>
                <a:spcPts val="400"/>
              </a:spcBef>
              <a:spcAft>
                <a:spcPts val="0"/>
              </a:spcAft>
              <a:buSzPts val="2400"/>
              <a:buAutoNum type="alphaLcPeriod"/>
            </a:pPr>
            <a:r>
              <a:rPr lang="en-US" sz="2400" dirty="0"/>
              <a:t>I’ve heard of it, but couldn’t describe it very well</a:t>
            </a:r>
            <a:endParaRPr sz="2400" dirty="0"/>
          </a:p>
          <a:p>
            <a:pPr marL="1092200" lvl="1" indent="-501650" algn="l" rtl="0">
              <a:spcBef>
                <a:spcPts val="400"/>
              </a:spcBef>
              <a:spcAft>
                <a:spcPts val="0"/>
              </a:spcAft>
              <a:buSzPts val="2400"/>
              <a:buAutoNum type="alphaLcPeriod"/>
            </a:pPr>
            <a:r>
              <a:rPr lang="en-US" sz="2400" dirty="0"/>
              <a:t>I could describe it, but I’m not sure how to use it</a:t>
            </a:r>
            <a:endParaRPr sz="2400" dirty="0"/>
          </a:p>
          <a:p>
            <a:pPr marL="1092200" lvl="1" indent="-501650" algn="l" rtl="0">
              <a:spcBef>
                <a:spcPts val="400"/>
              </a:spcBef>
              <a:spcAft>
                <a:spcPts val="0"/>
              </a:spcAft>
              <a:buSzPts val="2400"/>
              <a:buAutoNum type="alphaLcPeriod"/>
            </a:pPr>
            <a:r>
              <a:rPr lang="en-US" sz="2400" dirty="0"/>
              <a:t>I’ve used it myself </a:t>
            </a:r>
            <a:endParaRPr sz="1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81"/>
          <p:cNvSpPr txBox="1">
            <a:spLocks noGrp="1"/>
          </p:cNvSpPr>
          <p:nvPr>
            <p:ph type="title"/>
          </p:nvPr>
        </p:nvSpPr>
        <p:spPr>
          <a:xfrm>
            <a:off x="86875" y="221200"/>
            <a:ext cx="9057000" cy="742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3000" b="0" i="0" u="none" strike="noStrike" cap="none" dirty="0">
                <a:solidFill>
                  <a:schemeClr val="dk2"/>
                </a:solidFill>
                <a:latin typeface="Arial"/>
                <a:ea typeface="Arial"/>
                <a:cs typeface="Arial"/>
                <a:sym typeface="Arial"/>
              </a:rPr>
              <a:t>How </a:t>
            </a:r>
            <a:r>
              <a:rPr lang="en-US" sz="3000" dirty="0"/>
              <a:t>Was</a:t>
            </a:r>
            <a:r>
              <a:rPr lang="en-US" sz="3000" b="0" i="0" u="none" strike="noStrike" cap="none" dirty="0">
                <a:solidFill>
                  <a:schemeClr val="dk2"/>
                </a:solidFill>
                <a:latin typeface="Arial"/>
                <a:ea typeface="Arial"/>
                <a:cs typeface="Arial"/>
                <a:sym typeface="Arial"/>
              </a:rPr>
              <a:t> the</a:t>
            </a:r>
            <a:r>
              <a:rPr lang="en-US" sz="3000" dirty="0"/>
              <a:t> Scope &amp; Sequence</a:t>
            </a:r>
            <a:r>
              <a:rPr lang="en-US" sz="3000" b="0" i="0" u="none" strike="noStrike" cap="none" dirty="0">
                <a:solidFill>
                  <a:schemeClr val="dk2"/>
                </a:solidFill>
                <a:latin typeface="Arial"/>
                <a:ea typeface="Arial"/>
                <a:cs typeface="Arial"/>
                <a:sym typeface="Arial"/>
              </a:rPr>
              <a:t> </a:t>
            </a:r>
            <a:r>
              <a:rPr lang="en-US" sz="3000" dirty="0"/>
              <a:t>Created</a:t>
            </a:r>
            <a:r>
              <a:rPr lang="en-US" sz="3000" b="0" i="0" u="none" strike="noStrike" cap="none" dirty="0">
                <a:solidFill>
                  <a:schemeClr val="dk2"/>
                </a:solidFill>
                <a:latin typeface="Arial"/>
                <a:ea typeface="Arial"/>
                <a:cs typeface="Arial"/>
                <a:sym typeface="Arial"/>
              </a:rPr>
              <a:t>?</a:t>
            </a:r>
            <a:endParaRPr sz="3000" b="0" i="0" u="none" strike="noStrike" cap="none" dirty="0">
              <a:solidFill>
                <a:srgbClr val="FF0000"/>
              </a:solidFill>
              <a:latin typeface="Arial"/>
              <a:ea typeface="Arial"/>
              <a:cs typeface="Arial"/>
              <a:sym typeface="Arial"/>
            </a:endParaRPr>
          </a:p>
        </p:txBody>
      </p:sp>
      <p:sp>
        <p:nvSpPr>
          <p:cNvPr id="609" name="Google Shape;609;p81"/>
          <p:cNvSpPr txBox="1">
            <a:spLocks noGrp="1"/>
          </p:cNvSpPr>
          <p:nvPr>
            <p:ph type="body" idx="1"/>
          </p:nvPr>
        </p:nvSpPr>
        <p:spPr>
          <a:xfrm>
            <a:off x="310325" y="964000"/>
            <a:ext cx="8597400" cy="397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800" b="1" dirty="0"/>
              <a:t>Goal</a:t>
            </a:r>
            <a:endParaRPr sz="1800" b="1" dirty="0"/>
          </a:p>
          <a:p>
            <a:pPr marL="457200" marR="0" lvl="0" indent="-317500" algn="l" rtl="0">
              <a:lnSpc>
                <a:spcPct val="100000"/>
              </a:lnSpc>
              <a:spcBef>
                <a:spcPts val="1000"/>
              </a:spcBef>
              <a:spcAft>
                <a:spcPts val="0"/>
              </a:spcAft>
              <a:buSzPts val="1400"/>
              <a:buChar char="•"/>
            </a:pPr>
            <a:r>
              <a:rPr lang="en-US" sz="1400" dirty="0">
                <a:solidFill>
                  <a:srgbClr val="221E1F"/>
                </a:solidFill>
              </a:rPr>
              <a:t>Determine which ocean sciences concepts to include at each grade band to build a complete understanding of the Ocean Literacy principles and fundamental concepts by the end of 12th grade</a:t>
            </a:r>
            <a:endParaRPr sz="1400" dirty="0">
              <a:solidFill>
                <a:srgbClr val="221E1F"/>
              </a:solidFill>
            </a:endParaRPr>
          </a:p>
          <a:p>
            <a:pPr marL="0" marR="0" lvl="0" indent="0" algn="l" rtl="0">
              <a:lnSpc>
                <a:spcPct val="100000"/>
              </a:lnSpc>
              <a:spcBef>
                <a:spcPts val="1000"/>
              </a:spcBef>
              <a:spcAft>
                <a:spcPts val="0"/>
              </a:spcAft>
              <a:buClr>
                <a:schemeClr val="dk1"/>
              </a:buClr>
              <a:buSzPts val="1100"/>
              <a:buFont typeface="Arial"/>
              <a:buNone/>
            </a:pPr>
            <a:r>
              <a:rPr lang="en-US" sz="1800" b="1" dirty="0"/>
              <a:t>Collaborative grassroots effort </a:t>
            </a:r>
            <a:endParaRPr sz="1800" b="1" dirty="0"/>
          </a:p>
          <a:p>
            <a:pPr marL="457200" marR="0" lvl="0" indent="-317500" algn="l" rtl="0">
              <a:lnSpc>
                <a:spcPct val="100000"/>
              </a:lnSpc>
              <a:spcBef>
                <a:spcPts val="1000"/>
              </a:spcBef>
              <a:spcAft>
                <a:spcPts val="0"/>
              </a:spcAft>
              <a:buSzPts val="1400"/>
              <a:buChar char="•"/>
            </a:pPr>
            <a:r>
              <a:rPr lang="en-US" sz="1400" dirty="0">
                <a:solidFill>
                  <a:srgbClr val="221E1F"/>
                </a:solidFill>
              </a:rPr>
              <a:t>Dozens of ocean scientists, science educators (formal and informal), education policy makers, &amp; others</a:t>
            </a:r>
            <a:endParaRPr sz="1400" dirty="0"/>
          </a:p>
          <a:p>
            <a:pPr marL="0" marR="0" lvl="0" indent="0" algn="l" rtl="0">
              <a:lnSpc>
                <a:spcPct val="100000"/>
              </a:lnSpc>
              <a:spcBef>
                <a:spcPts val="1000"/>
              </a:spcBef>
              <a:spcAft>
                <a:spcPts val="0"/>
              </a:spcAft>
              <a:buClr>
                <a:schemeClr val="dk1"/>
              </a:buClr>
              <a:buSzPts val="1100"/>
              <a:buFont typeface="Arial"/>
              <a:buNone/>
            </a:pPr>
            <a:r>
              <a:rPr lang="en-US" sz="1800" b="1" dirty="0"/>
              <a:t>Thorough, iterative undertaking</a:t>
            </a:r>
            <a:endParaRPr sz="1800" dirty="0"/>
          </a:p>
          <a:p>
            <a:pPr marL="457200" marR="0" lvl="0" indent="-317500" algn="l" rtl="0">
              <a:lnSpc>
                <a:spcPct val="100000"/>
              </a:lnSpc>
              <a:spcBef>
                <a:spcPts val="1000"/>
              </a:spcBef>
              <a:spcAft>
                <a:spcPts val="0"/>
              </a:spcAft>
              <a:buSzPts val="1400"/>
              <a:buChar char="•"/>
            </a:pPr>
            <a:r>
              <a:rPr lang="en-US" sz="1400" dirty="0"/>
              <a:t>Multiple draft conceptual flows &amp; reviews over 4 years </a:t>
            </a:r>
            <a:endParaRPr sz="1400" dirty="0"/>
          </a:p>
          <a:p>
            <a:pPr marL="457200" marR="0" lvl="0" indent="-317500" algn="l" rtl="0">
              <a:lnSpc>
                <a:spcPct val="100000"/>
              </a:lnSpc>
              <a:spcBef>
                <a:spcPts val="1000"/>
              </a:spcBef>
              <a:spcAft>
                <a:spcPts val="0"/>
              </a:spcAft>
              <a:buSzPts val="1400"/>
              <a:buChar char="•"/>
            </a:pPr>
            <a:r>
              <a:rPr lang="en-US" sz="1400" dirty="0"/>
              <a:t>In-person meetings nationwide; online public/scientist/educator reviews</a:t>
            </a:r>
            <a:endParaRPr sz="1400" dirty="0"/>
          </a:p>
          <a:p>
            <a:pPr marL="0" marR="0" lvl="0" indent="0" algn="l" rtl="0">
              <a:lnSpc>
                <a:spcPct val="100000"/>
              </a:lnSpc>
              <a:spcBef>
                <a:spcPts val="1000"/>
              </a:spcBef>
              <a:spcAft>
                <a:spcPts val="0"/>
              </a:spcAft>
              <a:buClr>
                <a:schemeClr val="dk1"/>
              </a:buClr>
              <a:buSzPts val="1100"/>
              <a:buFont typeface="Arial"/>
              <a:buNone/>
            </a:pPr>
            <a:r>
              <a:rPr lang="en-US" sz="1800" b="1" dirty="0">
                <a:solidFill>
                  <a:srgbClr val="221E1F"/>
                </a:solidFill>
              </a:rPr>
              <a:t>Completed in 2010</a:t>
            </a:r>
            <a:endParaRPr sz="1800" b="1" dirty="0">
              <a:solidFill>
                <a:srgbClr val="221E1F"/>
              </a:solidFill>
            </a:endParaRPr>
          </a:p>
          <a:p>
            <a:pPr marL="457200" marR="0" lvl="0" indent="-317500" algn="l" rtl="0">
              <a:lnSpc>
                <a:spcPct val="100000"/>
              </a:lnSpc>
              <a:spcBef>
                <a:spcPts val="1000"/>
              </a:spcBef>
              <a:spcAft>
                <a:spcPts val="1000"/>
              </a:spcAft>
              <a:buSzPts val="1400"/>
              <a:buChar char="•"/>
            </a:pPr>
            <a:r>
              <a:rPr lang="en-US" sz="1400" i="1" dirty="0">
                <a:solidFill>
                  <a:srgbClr val="221E1F"/>
                </a:solidFill>
              </a:rPr>
              <a:t>Ocean Literacy Scope and Sequence for Grades K–12</a:t>
            </a:r>
            <a:r>
              <a:rPr lang="en-US" sz="1400" dirty="0">
                <a:solidFill>
                  <a:srgbClr val="221E1F"/>
                </a:solidFill>
              </a:rPr>
              <a:t> (available online) </a:t>
            </a:r>
            <a:endParaRPr sz="1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82"/>
          <p:cNvSpPr txBox="1">
            <a:spLocks noGrp="1"/>
          </p:cNvSpPr>
          <p:nvPr>
            <p:ph type="title" idx="4294967295"/>
          </p:nvPr>
        </p:nvSpPr>
        <p:spPr>
          <a:xfrm>
            <a:off x="457200" y="168975"/>
            <a:ext cx="8229600" cy="742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dirty="0"/>
              <a:t>Ocean Literacy Scope &amp; Sequence</a:t>
            </a:r>
            <a:endParaRPr dirty="0"/>
          </a:p>
        </p:txBody>
      </p:sp>
      <p:pic>
        <p:nvPicPr>
          <p:cNvPr id="616" name="Google Shape;616;p82">
            <a:hlinkClick r:id="rId3"/>
          </p:cNvPr>
          <p:cNvPicPr preferRelativeResize="0"/>
          <p:nvPr/>
        </p:nvPicPr>
        <p:blipFill rotWithShape="1">
          <a:blip r:embed="rId4">
            <a:alphaModFix/>
          </a:blip>
          <a:srcRect/>
          <a:stretch/>
        </p:blipFill>
        <p:spPr>
          <a:xfrm>
            <a:off x="1752600" y="1086075"/>
            <a:ext cx="5582257" cy="4133624"/>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83"/>
          <p:cNvSpPr/>
          <p:nvPr/>
        </p:nvSpPr>
        <p:spPr>
          <a:xfrm>
            <a:off x="0" y="133350"/>
            <a:ext cx="9144000" cy="4874100"/>
          </a:xfrm>
          <a:prstGeom prst="rect">
            <a:avLst/>
          </a:prstGeom>
          <a:solidFill>
            <a:srgbClr val="FFFFFF"/>
          </a:solidFill>
          <a:ln>
            <a:noFill/>
          </a:ln>
        </p:spPr>
      </p:sp>
      <p:pic>
        <p:nvPicPr>
          <p:cNvPr id="623" name="Google Shape;623;p83"/>
          <p:cNvPicPr preferRelativeResize="0"/>
          <p:nvPr/>
        </p:nvPicPr>
        <p:blipFill rotWithShape="1">
          <a:blip r:embed="rId3">
            <a:alphaModFix/>
          </a:blip>
          <a:srcRect/>
          <a:stretch/>
        </p:blipFill>
        <p:spPr>
          <a:xfrm>
            <a:off x="1066800" y="192881"/>
            <a:ext cx="6858000" cy="4872038"/>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84"/>
          <p:cNvSpPr txBox="1">
            <a:spLocks noGrp="1"/>
          </p:cNvSpPr>
          <p:nvPr>
            <p:ph type="title"/>
          </p:nvPr>
        </p:nvSpPr>
        <p:spPr>
          <a:xfrm>
            <a:off x="72200" y="290150"/>
            <a:ext cx="8229600" cy="742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3600" b="0" i="0" u="none" strike="noStrike" cap="none" dirty="0">
                <a:solidFill>
                  <a:schemeClr val="dk2"/>
                </a:solidFill>
                <a:latin typeface="Arial"/>
                <a:ea typeface="Arial"/>
                <a:cs typeface="Arial"/>
                <a:sym typeface="Arial"/>
              </a:rPr>
              <a:t>Exploring the Scope &amp;</a:t>
            </a:r>
            <a:r>
              <a:rPr lang="en-US" sz="3600" dirty="0"/>
              <a:t> Sequence</a:t>
            </a:r>
            <a:endParaRPr sz="3600" b="0" i="0" u="none" strike="noStrike" cap="none" dirty="0">
              <a:solidFill>
                <a:schemeClr val="dk2"/>
              </a:solidFill>
              <a:latin typeface="Arial"/>
              <a:ea typeface="Arial"/>
              <a:cs typeface="Arial"/>
              <a:sym typeface="Arial"/>
            </a:endParaRPr>
          </a:p>
        </p:txBody>
      </p:sp>
      <p:pic>
        <p:nvPicPr>
          <p:cNvPr id="630" name="Google Shape;630;p84" descr="P1c.tiff"/>
          <p:cNvPicPr preferRelativeResize="0"/>
          <p:nvPr/>
        </p:nvPicPr>
        <p:blipFill rotWithShape="1">
          <a:blip r:embed="rId3">
            <a:alphaModFix/>
          </a:blip>
          <a:srcRect/>
          <a:stretch/>
        </p:blipFill>
        <p:spPr>
          <a:xfrm>
            <a:off x="2187075" y="970150"/>
            <a:ext cx="6758526" cy="4082801"/>
          </a:xfrm>
          <a:prstGeom prst="rect">
            <a:avLst/>
          </a:prstGeom>
          <a:noFill/>
          <a:ln>
            <a:noFill/>
          </a:ln>
        </p:spPr>
      </p:pic>
      <p:sp>
        <p:nvSpPr>
          <p:cNvPr id="631" name="Google Shape;631;p84"/>
          <p:cNvSpPr/>
          <p:nvPr/>
        </p:nvSpPr>
        <p:spPr>
          <a:xfrm>
            <a:off x="72189" y="1280476"/>
            <a:ext cx="2743200" cy="9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800"/>
              <a:buFont typeface="Arial"/>
              <a:buNone/>
            </a:pPr>
            <a:r>
              <a:rPr lang="en-US" sz="1800" b="0" i="0" u="none" strike="noStrike" cap="none" dirty="0">
                <a:solidFill>
                  <a:srgbClr val="FF0000"/>
                </a:solidFill>
                <a:latin typeface="Arial"/>
                <a:ea typeface="Arial"/>
                <a:cs typeface="Arial"/>
                <a:sym typeface="Arial"/>
              </a:rPr>
              <a:t>S&amp;S P1C branch: a particular portion of the Ocean Literacy Scope &amp; Sequence</a:t>
            </a:r>
            <a:endParaRPr sz="1400" b="0" i="0" u="none" strike="noStrike" cap="none" dirty="0">
              <a:solidFill>
                <a:srgbClr val="000000"/>
              </a:solidFill>
              <a:latin typeface="Arial"/>
              <a:ea typeface="Arial"/>
              <a:cs typeface="Arial"/>
              <a:sym typeface="Arial"/>
            </a:endParaRPr>
          </a:p>
        </p:txBody>
      </p:sp>
      <p:cxnSp>
        <p:nvCxnSpPr>
          <p:cNvPr id="632" name="Google Shape;632;p84"/>
          <p:cNvCxnSpPr>
            <a:stCxn id="631" idx="2"/>
            <a:endCxn id="633" idx="2"/>
          </p:cNvCxnSpPr>
          <p:nvPr/>
        </p:nvCxnSpPr>
        <p:spPr>
          <a:xfrm>
            <a:off x="1443789" y="2180776"/>
            <a:ext cx="4450800" cy="714300"/>
          </a:xfrm>
          <a:prstGeom prst="straightConnector1">
            <a:avLst/>
          </a:prstGeom>
          <a:noFill/>
          <a:ln w="50800" cap="flat" cmpd="sng">
            <a:solidFill>
              <a:srgbClr val="FF0000"/>
            </a:solidFill>
            <a:prstDash val="solid"/>
            <a:round/>
            <a:headEnd type="none" w="sm" len="sm"/>
            <a:tailEnd type="triangle" w="lg" len="lg"/>
          </a:ln>
        </p:spPr>
      </p:cxnSp>
      <p:sp>
        <p:nvSpPr>
          <p:cNvPr id="633" name="Google Shape;633;p84"/>
          <p:cNvSpPr/>
          <p:nvPr/>
        </p:nvSpPr>
        <p:spPr>
          <a:xfrm>
            <a:off x="5894475" y="1744825"/>
            <a:ext cx="3051000" cy="23007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Google Shape;639;p85"/>
          <p:cNvPicPr preferRelativeResize="0"/>
          <p:nvPr/>
        </p:nvPicPr>
        <p:blipFill rotWithShape="1">
          <a:blip r:embed="rId3">
            <a:alphaModFix/>
          </a:blip>
          <a:srcRect/>
          <a:stretch/>
        </p:blipFill>
        <p:spPr>
          <a:xfrm>
            <a:off x="2269125" y="304880"/>
            <a:ext cx="4514650" cy="4726151"/>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Google Shape;644;p86"/>
          <p:cNvPicPr preferRelativeResize="0"/>
          <p:nvPr/>
        </p:nvPicPr>
        <p:blipFill rotWithShape="1">
          <a:blip r:embed="rId3">
            <a:alphaModFix/>
          </a:blip>
          <a:srcRect/>
          <a:stretch/>
        </p:blipFill>
        <p:spPr>
          <a:xfrm>
            <a:off x="1379675" y="332050"/>
            <a:ext cx="6297301" cy="4735250"/>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87"/>
          <p:cNvSpPr txBox="1">
            <a:spLocks noGrp="1"/>
          </p:cNvSpPr>
          <p:nvPr>
            <p:ph type="title"/>
          </p:nvPr>
        </p:nvSpPr>
        <p:spPr>
          <a:xfrm>
            <a:off x="372050" y="400050"/>
            <a:ext cx="8229600" cy="742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000" b="0" i="0" u="none" strike="noStrike" cap="none" dirty="0">
                <a:solidFill>
                  <a:schemeClr val="dk2"/>
                </a:solidFill>
                <a:latin typeface="Arial"/>
                <a:ea typeface="Arial"/>
                <a:cs typeface="Arial"/>
                <a:sym typeface="Arial"/>
              </a:rPr>
              <a:t>Get into </a:t>
            </a:r>
            <a:r>
              <a:rPr lang="en-US" sz="3000" dirty="0"/>
              <a:t>groups</a:t>
            </a:r>
            <a:r>
              <a:rPr lang="en-US" sz="3000" b="0" i="0" u="none" strike="noStrike" cap="none" dirty="0">
                <a:solidFill>
                  <a:schemeClr val="dk2"/>
                </a:solidFill>
                <a:latin typeface="Arial"/>
                <a:ea typeface="Arial"/>
                <a:cs typeface="Arial"/>
                <a:sym typeface="Arial"/>
              </a:rPr>
              <a:t> at your tables, choose a principle </a:t>
            </a:r>
            <a:r>
              <a:rPr lang="en-US" sz="3000" dirty="0"/>
              <a:t>you want</a:t>
            </a:r>
            <a:r>
              <a:rPr lang="en-US" sz="3000" b="0" i="0" u="none" strike="noStrike" cap="none" dirty="0">
                <a:solidFill>
                  <a:schemeClr val="dk2"/>
                </a:solidFill>
                <a:latin typeface="Arial"/>
                <a:ea typeface="Arial"/>
                <a:cs typeface="Arial"/>
                <a:sym typeface="Arial"/>
              </a:rPr>
              <a:t> to explore.</a:t>
            </a:r>
            <a:endParaRPr sz="3000" b="0" i="0" u="none" strike="noStrike" cap="none" dirty="0">
              <a:solidFill>
                <a:schemeClr val="dk2"/>
              </a:solidFill>
              <a:latin typeface="Arial"/>
              <a:ea typeface="Arial"/>
              <a:cs typeface="Arial"/>
              <a:sym typeface="Arial"/>
            </a:endParaRPr>
          </a:p>
        </p:txBody>
      </p:sp>
      <p:pic>
        <p:nvPicPr>
          <p:cNvPr id="651" name="Google Shape;651;p87"/>
          <p:cNvPicPr preferRelativeResize="0"/>
          <p:nvPr/>
        </p:nvPicPr>
        <p:blipFill rotWithShape="1">
          <a:blip r:embed="rId3">
            <a:alphaModFix/>
          </a:blip>
          <a:srcRect/>
          <a:stretch/>
        </p:blipFill>
        <p:spPr>
          <a:xfrm>
            <a:off x="1335750" y="1911919"/>
            <a:ext cx="2243138" cy="2235994"/>
          </a:xfrm>
          <a:prstGeom prst="rect">
            <a:avLst/>
          </a:prstGeom>
          <a:noFill/>
          <a:ln>
            <a:noFill/>
          </a:ln>
        </p:spPr>
      </p:pic>
      <p:sp>
        <p:nvSpPr>
          <p:cNvPr id="652" name="Google Shape;652;p87"/>
          <p:cNvSpPr txBox="1">
            <a:spLocks noGrp="1"/>
          </p:cNvSpPr>
          <p:nvPr>
            <p:ph type="body" idx="4"/>
          </p:nvPr>
        </p:nvSpPr>
        <p:spPr>
          <a:xfrm>
            <a:off x="4738430" y="1558290"/>
            <a:ext cx="3931800" cy="2963400"/>
          </a:xfrm>
          <a:prstGeom prst="rect">
            <a:avLst/>
          </a:prstGeom>
          <a:noFill/>
          <a:ln>
            <a:noFill/>
          </a:ln>
        </p:spPr>
        <p:txBody>
          <a:bodyPr spcFirstLastPara="1" wrap="square" lIns="91425" tIns="91425" rIns="91425" bIns="91425" anchor="t" anchorCtr="0">
            <a:noAutofit/>
          </a:bodyPr>
          <a:lstStyle/>
          <a:p>
            <a:pPr marL="182880" marR="0" lvl="0" indent="0" algn="l" rtl="0">
              <a:lnSpc>
                <a:spcPct val="100000"/>
              </a:lnSpc>
              <a:spcBef>
                <a:spcPts val="0"/>
              </a:spcBef>
              <a:spcAft>
                <a:spcPts val="0"/>
              </a:spcAft>
              <a:buClr>
                <a:schemeClr val="dk1"/>
              </a:buClr>
              <a:buSzPts val="1100"/>
              <a:buFont typeface="Arial"/>
              <a:buNone/>
            </a:pPr>
            <a:r>
              <a:rPr lang="en-US" sz="3000" b="0" i="0" u="none" strike="noStrike" cap="none" dirty="0">
                <a:solidFill>
                  <a:schemeClr val="dk1"/>
                </a:solidFill>
                <a:latin typeface="Arial"/>
                <a:ea typeface="Arial"/>
                <a:cs typeface="Arial"/>
                <a:sym typeface="Arial"/>
              </a:rPr>
              <a:t>What do you notice?</a:t>
            </a:r>
            <a:endParaRPr sz="3000" b="0" i="0" u="none" strike="noStrike" cap="none" dirty="0">
              <a:solidFill>
                <a:schemeClr val="dk2"/>
              </a:solidFill>
              <a:latin typeface="Arial"/>
              <a:ea typeface="Arial"/>
              <a:cs typeface="Arial"/>
              <a:sym typeface="Arial"/>
            </a:endParaRPr>
          </a:p>
          <a:p>
            <a:pPr marL="182880" marR="0" lvl="0" indent="0" algn="l" rtl="0">
              <a:lnSpc>
                <a:spcPct val="100000"/>
              </a:lnSpc>
              <a:spcBef>
                <a:spcPts val="400"/>
              </a:spcBef>
              <a:spcAft>
                <a:spcPts val="0"/>
              </a:spcAft>
              <a:buClr>
                <a:schemeClr val="dk1"/>
              </a:buClr>
              <a:buSzPts val="1100"/>
              <a:buFont typeface="Arial"/>
              <a:buNone/>
            </a:pPr>
            <a:endParaRPr sz="3000" b="1" i="0" u="none" strike="noStrike" cap="none" dirty="0">
              <a:solidFill>
                <a:schemeClr val="dk2"/>
              </a:solidFill>
              <a:latin typeface="Arial"/>
              <a:ea typeface="Arial"/>
              <a:cs typeface="Arial"/>
              <a:sym typeface="Arial"/>
            </a:endParaRPr>
          </a:p>
          <a:p>
            <a:pPr marL="182880" marR="0" lvl="0" indent="0" algn="l" rtl="0">
              <a:lnSpc>
                <a:spcPct val="100000"/>
              </a:lnSpc>
              <a:spcBef>
                <a:spcPts val="400"/>
              </a:spcBef>
              <a:spcAft>
                <a:spcPts val="0"/>
              </a:spcAft>
              <a:buClr>
                <a:schemeClr val="dk1"/>
              </a:buClr>
              <a:buSzPts val="1100"/>
              <a:buFont typeface="Arial"/>
              <a:buNone/>
            </a:pPr>
            <a:r>
              <a:rPr lang="en-US" sz="3000" b="0" i="0" u="none" strike="noStrike" cap="none" dirty="0">
                <a:solidFill>
                  <a:schemeClr val="dk1"/>
                </a:solidFill>
                <a:latin typeface="Arial"/>
                <a:ea typeface="Arial"/>
                <a:cs typeface="Arial"/>
                <a:sym typeface="Arial"/>
              </a:rPr>
              <a:t>What questions are coming up for you?</a:t>
            </a:r>
            <a:endParaRPr sz="3000" b="0" i="0" u="none" strike="noStrike" cap="none" dirty="0">
              <a:solidFill>
                <a:schemeClr val="dk1"/>
              </a:solidFill>
              <a:latin typeface="Arial"/>
              <a:ea typeface="Arial"/>
              <a:cs typeface="Arial"/>
              <a:sym typeface="Arial"/>
            </a:endParaRPr>
          </a:p>
          <a:p>
            <a:pPr marL="1828800" marR="0" lvl="0" indent="0" algn="l" rtl="0">
              <a:lnSpc>
                <a:spcPct val="100000"/>
              </a:lnSpc>
              <a:spcBef>
                <a:spcPts val="400"/>
              </a:spcBef>
              <a:spcAft>
                <a:spcPts val="0"/>
              </a:spcAft>
              <a:buClr>
                <a:schemeClr val="dk1"/>
              </a:buClr>
              <a:buSzPts val="1100"/>
              <a:buFont typeface="Arial"/>
              <a:buNone/>
            </a:pPr>
            <a:endParaRPr sz="3000" b="0" i="0" u="none" strike="noStrike" cap="none" dirty="0">
              <a:solidFill>
                <a:schemeClr val="dk2"/>
              </a:solidFill>
              <a:latin typeface="Arial"/>
              <a:ea typeface="Arial"/>
              <a:cs typeface="Arial"/>
              <a:sym typeface="Arial"/>
            </a:endParaRPr>
          </a:p>
          <a:p>
            <a:pPr marL="182880" marR="0" lvl="0" indent="0" algn="l" rtl="0">
              <a:lnSpc>
                <a:spcPct val="100000"/>
              </a:lnSpc>
              <a:spcBef>
                <a:spcPts val="400"/>
              </a:spcBef>
              <a:spcAft>
                <a:spcPts val="0"/>
              </a:spcAft>
              <a:buClr>
                <a:schemeClr val="dk1"/>
              </a:buClr>
              <a:buSzPts val="1100"/>
              <a:buFont typeface="Arial"/>
              <a:buNone/>
            </a:pPr>
            <a:endParaRPr sz="3000" b="1" i="0" u="none" strike="noStrike" cap="none" dirty="0">
              <a:solidFill>
                <a:schemeClr val="dk2"/>
              </a:solidFill>
              <a:latin typeface="Arial"/>
              <a:ea typeface="Arial"/>
              <a:cs typeface="Arial"/>
              <a:sym typeface="Arial"/>
            </a:endParaRPr>
          </a:p>
          <a:p>
            <a:pPr marL="182880" marR="0" lvl="0" indent="274320" algn="l" rtl="0">
              <a:lnSpc>
                <a:spcPct val="100000"/>
              </a:lnSpc>
              <a:spcBef>
                <a:spcPts val="400"/>
              </a:spcBef>
              <a:spcAft>
                <a:spcPts val="0"/>
              </a:spcAft>
              <a:buClr>
                <a:schemeClr val="dk1"/>
              </a:buClr>
              <a:buSzPts val="1100"/>
              <a:buFont typeface="Arial"/>
              <a:buNone/>
            </a:pPr>
            <a:endParaRPr sz="3000" b="0" i="0" u="none" strike="noStrike" cap="none" dirty="0">
              <a:solidFill>
                <a:schemeClr val="dk1"/>
              </a:solidFill>
              <a:latin typeface="Arial"/>
              <a:ea typeface="Arial"/>
              <a:cs typeface="Arial"/>
              <a:sym typeface="Arial"/>
            </a:endParaRPr>
          </a:p>
          <a:p>
            <a:pPr marL="182880" marR="0" lvl="0" indent="73660" algn="l" rtl="0">
              <a:lnSpc>
                <a:spcPct val="100000"/>
              </a:lnSpc>
              <a:spcBef>
                <a:spcPts val="480"/>
              </a:spcBef>
              <a:spcAft>
                <a:spcPts val="0"/>
              </a:spcAft>
              <a:buClr>
                <a:schemeClr val="accent1"/>
              </a:buClr>
              <a:buSzPts val="204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88"/>
          <p:cNvSpPr txBox="1">
            <a:spLocks noGrp="1"/>
          </p:cNvSpPr>
          <p:nvPr>
            <p:ph type="title"/>
          </p:nvPr>
        </p:nvSpPr>
        <p:spPr>
          <a:xfrm>
            <a:off x="205740" y="400050"/>
            <a:ext cx="8766810" cy="742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2800" dirty="0"/>
              <a:t>The S&amp;S flows are a versatile tool for several reasons:</a:t>
            </a:r>
            <a:endParaRPr dirty="0"/>
          </a:p>
        </p:txBody>
      </p:sp>
      <p:sp>
        <p:nvSpPr>
          <p:cNvPr id="659" name="Google Shape;659;p88"/>
          <p:cNvSpPr/>
          <p:nvPr/>
        </p:nvSpPr>
        <p:spPr>
          <a:xfrm>
            <a:off x="160020" y="1305848"/>
            <a:ext cx="8812530" cy="3570208"/>
          </a:xfrm>
          <a:prstGeom prst="rect">
            <a:avLst/>
          </a:prstGeom>
          <a:noFill/>
          <a:ln>
            <a:noFill/>
          </a:ln>
        </p:spPr>
        <p:txBody>
          <a:bodyPr spcFirstLastPara="1" wrap="square" lIns="91425" tIns="45700" rIns="91425" bIns="45700" anchor="t" anchorCtr="0">
            <a:noAutofit/>
          </a:bodyPr>
          <a:lstStyle/>
          <a:p>
            <a:pPr marL="460375" marR="0" lvl="0" indent="-292735" algn="l" rtl="0">
              <a:lnSpc>
                <a:spcPct val="100000"/>
              </a:lnSpc>
              <a:spcBef>
                <a:spcPts val="0"/>
              </a:spcBef>
              <a:spcAft>
                <a:spcPts val="0"/>
              </a:spcAft>
              <a:buClr>
                <a:schemeClr val="accent1"/>
              </a:buClr>
              <a:buSzPts val="2000"/>
              <a:buFont typeface="Arial"/>
              <a:buChar char="•"/>
            </a:pPr>
            <a:r>
              <a:rPr lang="en-US" sz="2000" b="0" i="0" u="none" strike="noStrike" cap="none" dirty="0">
                <a:solidFill>
                  <a:schemeClr val="dk1"/>
                </a:solidFill>
                <a:latin typeface="Arial"/>
                <a:ea typeface="Arial"/>
                <a:cs typeface="Arial"/>
                <a:sym typeface="Arial"/>
              </a:rPr>
              <a:t>describe the developmentally appropriate concepts at each grade band;</a:t>
            </a:r>
            <a:endParaRPr dirty="0"/>
          </a:p>
          <a:p>
            <a:pPr marL="460375" marR="0" lvl="0" indent="-292735"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Arial"/>
                <a:ea typeface="Arial"/>
                <a:cs typeface="Arial"/>
                <a:sym typeface="Arial"/>
              </a:rPr>
              <a:t>graphically illustrate relationships among concepts;</a:t>
            </a:r>
            <a:endParaRPr dirty="0"/>
          </a:p>
          <a:p>
            <a:pPr marL="460375" marR="0" lvl="0" indent="-292735"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Arial"/>
                <a:ea typeface="Arial"/>
                <a:cs typeface="Arial"/>
                <a:sym typeface="Arial"/>
              </a:rPr>
              <a:t>provide an example of the sequence in which the concepts can be taught;</a:t>
            </a:r>
            <a:endParaRPr dirty="0"/>
          </a:p>
          <a:p>
            <a:pPr marL="460375" marR="0" lvl="0" indent="-292735"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Arial"/>
                <a:ea typeface="Arial"/>
                <a:cs typeface="Arial"/>
                <a:sym typeface="Arial"/>
              </a:rPr>
              <a:t>provide a foundation for an assessment plan;</a:t>
            </a:r>
            <a:endParaRPr dirty="0"/>
          </a:p>
          <a:p>
            <a:pPr marL="460375" marR="0" lvl="0" indent="-292735"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Arial"/>
                <a:ea typeface="Arial"/>
                <a:cs typeface="Arial"/>
                <a:sym typeface="Arial"/>
              </a:rPr>
              <a:t>are accessible and useful; and</a:t>
            </a:r>
            <a:endParaRPr dirty="0"/>
          </a:p>
          <a:p>
            <a:pPr marL="460375" marR="0" lvl="0" indent="-292735" algn="l" rtl="0">
              <a:lnSpc>
                <a:spcPct val="100000"/>
              </a:lnSpc>
              <a:spcBef>
                <a:spcPts val="1000"/>
              </a:spcBef>
              <a:spcAft>
                <a:spcPts val="0"/>
              </a:spcAft>
              <a:buClr>
                <a:schemeClr val="accent1"/>
              </a:buClr>
              <a:buSzPts val="2000"/>
              <a:buFont typeface="Arial"/>
              <a:buChar char="•"/>
            </a:pPr>
            <a:r>
              <a:rPr lang="en-US" sz="2000" b="0" i="0" u="none" strike="noStrike" cap="none" dirty="0">
                <a:solidFill>
                  <a:schemeClr val="dk1"/>
                </a:solidFill>
                <a:latin typeface="Arial"/>
                <a:ea typeface="Arial"/>
                <a:cs typeface="Arial"/>
                <a:sym typeface="Arial"/>
              </a:rPr>
              <a:t>are consistent with learning theory and cognitive science.</a:t>
            </a:r>
            <a:endParaRPr dirty="0"/>
          </a:p>
          <a:p>
            <a:pPr marL="0" marR="0" lvl="0" indent="0" algn="ctr" rtl="0">
              <a:lnSpc>
                <a:spcPct val="100000"/>
              </a:lnSpc>
              <a:spcBef>
                <a:spcPts val="1000"/>
              </a:spcBef>
              <a:spcAft>
                <a:spcPts val="0"/>
              </a:spcAft>
              <a:buNone/>
            </a:pPr>
            <a:r>
              <a:rPr lang="en-US" sz="1600" b="0" i="0" u="none" strike="noStrike" cap="none" dirty="0">
                <a:solidFill>
                  <a:schemeClr val="accent1"/>
                </a:solidFill>
                <a:latin typeface="Arial"/>
                <a:ea typeface="Arial"/>
                <a:cs typeface="Arial"/>
                <a:sym typeface="Arial"/>
              </a:rPr>
              <a:t>See report chapter on conceptual flow diagrams at https://www.marine-ed.org/page/oceanliteracy</a:t>
            </a:r>
            <a:endParaRPr sz="1600" b="0" i="0" u="none" strike="noStrike" cap="none" dirty="0">
              <a:solidFill>
                <a:schemeClr val="accen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2"/>
          <p:cNvSpPr txBox="1">
            <a:spLocks noGrp="1"/>
          </p:cNvSpPr>
          <p:nvPr>
            <p:ph type="title"/>
          </p:nvPr>
        </p:nvSpPr>
        <p:spPr>
          <a:xfrm>
            <a:off x="457200" y="308495"/>
            <a:ext cx="6754800" cy="742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4000" b="0" i="0" u="none" strike="noStrike" cap="none" dirty="0">
                <a:solidFill>
                  <a:schemeClr val="dk2"/>
                </a:solidFill>
                <a:latin typeface="Arial"/>
                <a:ea typeface="Arial"/>
                <a:cs typeface="Arial"/>
                <a:sym typeface="Arial"/>
              </a:rPr>
              <a:t>Agenda</a:t>
            </a:r>
            <a:endParaRPr sz="4000" b="0" i="0" u="none" strike="noStrike" cap="none" dirty="0">
              <a:solidFill>
                <a:schemeClr val="dk2"/>
              </a:solidFill>
              <a:latin typeface="Arial"/>
              <a:ea typeface="Arial"/>
              <a:cs typeface="Arial"/>
              <a:sym typeface="Arial"/>
            </a:endParaRPr>
          </a:p>
        </p:txBody>
      </p:sp>
      <p:sp>
        <p:nvSpPr>
          <p:cNvPr id="421" name="Google Shape;421;p62"/>
          <p:cNvSpPr txBox="1">
            <a:spLocks noGrp="1"/>
          </p:cNvSpPr>
          <p:nvPr>
            <p:ph type="body" idx="1"/>
          </p:nvPr>
        </p:nvSpPr>
        <p:spPr>
          <a:xfrm>
            <a:off x="1186825" y="1297950"/>
            <a:ext cx="7647000" cy="356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040"/>
              <a:buFont typeface="Arial"/>
              <a:buNone/>
            </a:pPr>
            <a:r>
              <a:rPr lang="en-US" b="1" dirty="0">
                <a:solidFill>
                  <a:schemeClr val="accent3"/>
                </a:solidFill>
              </a:rPr>
              <a:t>Part 1: A Bit about You</a:t>
            </a:r>
            <a:br>
              <a:rPr lang="en-US" b="1" dirty="0">
                <a:solidFill>
                  <a:schemeClr val="accent3"/>
                </a:solidFill>
              </a:rPr>
            </a:br>
            <a:endParaRPr b="1" dirty="0">
              <a:solidFill>
                <a:schemeClr val="accent3"/>
              </a:solidFill>
            </a:endParaRPr>
          </a:p>
          <a:p>
            <a:pPr marL="0" marR="0" lvl="0" indent="0" algn="l" rtl="0">
              <a:lnSpc>
                <a:spcPct val="100000"/>
              </a:lnSpc>
              <a:spcBef>
                <a:spcPts val="0"/>
              </a:spcBef>
              <a:spcAft>
                <a:spcPts val="0"/>
              </a:spcAft>
              <a:buClr>
                <a:schemeClr val="accent1"/>
              </a:buClr>
              <a:buSzPts val="2040"/>
              <a:buFont typeface="Arial"/>
              <a:buNone/>
            </a:pPr>
            <a:r>
              <a:rPr lang="en-US" b="1" i="0" u="none" strike="noStrike" cap="none" dirty="0">
                <a:solidFill>
                  <a:srgbClr val="999999"/>
                </a:solidFill>
              </a:rPr>
              <a:t>Part </a:t>
            </a:r>
            <a:r>
              <a:rPr lang="en-US" b="1" dirty="0">
                <a:solidFill>
                  <a:srgbClr val="999999"/>
                </a:solidFill>
              </a:rPr>
              <a:t>2</a:t>
            </a:r>
            <a:r>
              <a:rPr lang="en-US" b="1" i="0" u="none" strike="noStrike" cap="none" dirty="0">
                <a:solidFill>
                  <a:srgbClr val="999999"/>
                </a:solidFill>
              </a:rPr>
              <a:t>: </a:t>
            </a:r>
            <a:r>
              <a:rPr lang="en-US" b="1" i="0" u="none" strike="noStrike" cap="none" dirty="0">
                <a:solidFill>
                  <a:srgbClr val="999999"/>
                </a:solidFill>
                <a:latin typeface="Arial"/>
                <a:ea typeface="Arial"/>
                <a:cs typeface="Arial"/>
                <a:sym typeface="Arial"/>
              </a:rPr>
              <a:t>History of the Ocean Literacy Campaign &amp;</a:t>
            </a:r>
            <a:br>
              <a:rPr lang="en-US" b="1" i="0" u="none" strike="noStrike" cap="none" dirty="0">
                <a:solidFill>
                  <a:srgbClr val="999999"/>
                </a:solidFill>
                <a:latin typeface="Arial"/>
                <a:ea typeface="Arial"/>
                <a:cs typeface="Arial"/>
                <a:sym typeface="Arial"/>
              </a:rPr>
            </a:br>
            <a:r>
              <a:rPr lang="en-US" b="1" i="0" u="none" strike="noStrike" cap="none" dirty="0">
                <a:solidFill>
                  <a:srgbClr val="999999"/>
                </a:solidFill>
                <a:latin typeface="Arial"/>
                <a:ea typeface="Arial"/>
                <a:cs typeface="Arial"/>
                <a:sym typeface="Arial"/>
              </a:rPr>
              <a:t>            </a:t>
            </a:r>
            <a:r>
              <a:rPr lang="en-US" b="1" dirty="0">
                <a:solidFill>
                  <a:srgbClr val="999999"/>
                </a:solidFill>
              </a:rPr>
              <a:t>Development of the Framework</a:t>
            </a:r>
            <a:r>
              <a:rPr lang="en-US" b="1" i="0" u="none" strike="noStrike" cap="none" dirty="0">
                <a:solidFill>
                  <a:srgbClr val="999999"/>
                </a:solidFill>
                <a:latin typeface="Arial"/>
                <a:ea typeface="Arial"/>
                <a:cs typeface="Arial"/>
                <a:sym typeface="Arial"/>
              </a:rPr>
              <a:t> </a:t>
            </a:r>
            <a:br>
              <a:rPr lang="en-US" b="1" i="0" u="none" strike="noStrike" cap="none" dirty="0">
                <a:solidFill>
                  <a:srgbClr val="999999"/>
                </a:solidFill>
                <a:latin typeface="Arial"/>
                <a:ea typeface="Arial"/>
                <a:cs typeface="Arial"/>
                <a:sym typeface="Arial"/>
              </a:rPr>
            </a:br>
            <a:endParaRPr b="1" i="0" u="none" strike="noStrike" cap="none" dirty="0">
              <a:solidFill>
                <a:srgbClr val="999999"/>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2040"/>
              <a:buFont typeface="Arial"/>
              <a:buNone/>
            </a:pPr>
            <a:r>
              <a:rPr lang="en-US" b="1" i="0" u="none" strike="noStrike" cap="none" dirty="0">
                <a:solidFill>
                  <a:srgbClr val="999999"/>
                </a:solidFill>
              </a:rPr>
              <a:t>Part </a:t>
            </a:r>
            <a:r>
              <a:rPr lang="en-US" b="1" dirty="0">
                <a:solidFill>
                  <a:srgbClr val="999999"/>
                </a:solidFill>
              </a:rPr>
              <a:t>3</a:t>
            </a:r>
            <a:r>
              <a:rPr lang="en-US" b="1" i="0" u="none" strike="noStrike" cap="none" dirty="0">
                <a:solidFill>
                  <a:srgbClr val="999999"/>
                </a:solidFill>
              </a:rPr>
              <a:t>: </a:t>
            </a:r>
            <a:r>
              <a:rPr lang="en-US" b="1" i="0" u="none" strike="noStrike" cap="none" dirty="0">
                <a:solidFill>
                  <a:srgbClr val="999999"/>
                </a:solidFill>
                <a:latin typeface="Arial"/>
                <a:ea typeface="Arial"/>
                <a:cs typeface="Arial"/>
                <a:sym typeface="Arial"/>
              </a:rPr>
              <a:t>Resources, Applications, </a:t>
            </a:r>
            <a:r>
              <a:rPr lang="en-US" b="1" dirty="0">
                <a:solidFill>
                  <a:srgbClr val="999999"/>
                </a:solidFill>
              </a:rPr>
              <a:t>&amp; Impacts</a:t>
            </a:r>
            <a:br>
              <a:rPr lang="en-US" b="1" dirty="0">
                <a:solidFill>
                  <a:srgbClr val="999999"/>
                </a:solidFill>
              </a:rPr>
            </a:br>
            <a:endParaRPr b="1" dirty="0">
              <a:solidFill>
                <a:srgbClr val="999999"/>
              </a:solidFill>
            </a:endParaRPr>
          </a:p>
          <a:p>
            <a:pPr marL="0" marR="0" lvl="0" indent="0" algn="l" rtl="0">
              <a:lnSpc>
                <a:spcPct val="100000"/>
              </a:lnSpc>
              <a:spcBef>
                <a:spcPts val="1000"/>
              </a:spcBef>
              <a:spcAft>
                <a:spcPts val="0"/>
              </a:spcAft>
              <a:buClr>
                <a:schemeClr val="accent1"/>
              </a:buClr>
              <a:buSzPts val="2040"/>
              <a:buFont typeface="Arial"/>
              <a:buNone/>
            </a:pPr>
            <a:r>
              <a:rPr lang="en-US" b="1" dirty="0">
                <a:solidFill>
                  <a:srgbClr val="999999"/>
                </a:solidFill>
              </a:rPr>
              <a:t>Part 4: </a:t>
            </a:r>
            <a:r>
              <a:rPr lang="en-US" b="1" i="0" u="none" strike="noStrike" cap="none" dirty="0">
                <a:solidFill>
                  <a:srgbClr val="999999"/>
                </a:solidFill>
                <a:latin typeface="Arial"/>
                <a:ea typeface="Arial"/>
                <a:cs typeface="Arial"/>
                <a:sym typeface="Arial"/>
              </a:rPr>
              <a:t>Getting Involved in &amp; Future Directions of </a:t>
            </a:r>
            <a:br>
              <a:rPr lang="en-US" b="1" i="0" u="none" strike="noStrike" cap="none" dirty="0">
                <a:solidFill>
                  <a:srgbClr val="999999"/>
                </a:solidFill>
                <a:latin typeface="Arial"/>
                <a:ea typeface="Arial"/>
                <a:cs typeface="Arial"/>
                <a:sym typeface="Arial"/>
              </a:rPr>
            </a:br>
            <a:r>
              <a:rPr lang="en-US" b="1" i="0" u="none" strike="noStrike" cap="none" dirty="0">
                <a:solidFill>
                  <a:srgbClr val="999999"/>
                </a:solidFill>
                <a:latin typeface="Arial"/>
                <a:ea typeface="Arial"/>
                <a:cs typeface="Arial"/>
                <a:sym typeface="Arial"/>
              </a:rPr>
              <a:t>		</a:t>
            </a:r>
            <a:r>
              <a:rPr lang="en-US" b="1" dirty="0">
                <a:solidFill>
                  <a:srgbClr val="999999"/>
                </a:solidFill>
              </a:rPr>
              <a:t>  </a:t>
            </a:r>
            <a:r>
              <a:rPr lang="en-US" b="1" i="0" u="none" strike="noStrike" cap="none" dirty="0">
                <a:solidFill>
                  <a:srgbClr val="999999"/>
                </a:solidFill>
                <a:latin typeface="Arial"/>
                <a:ea typeface="Arial"/>
                <a:cs typeface="Arial"/>
                <a:sym typeface="Arial"/>
              </a:rPr>
              <a:t>the Campaign</a:t>
            </a:r>
            <a:endParaRPr sz="2400" b="0" i="0" u="none" strike="noStrike" cap="none" dirty="0">
              <a:solidFill>
                <a:srgbClr val="999999"/>
              </a:solidFill>
              <a:latin typeface="Arial"/>
              <a:ea typeface="Arial"/>
              <a:cs typeface="Arial"/>
              <a:sym typeface="Arial"/>
            </a:endParaRPr>
          </a:p>
        </p:txBody>
      </p:sp>
      <p:sp>
        <p:nvSpPr>
          <p:cNvPr id="422" name="Google Shape;422;p62"/>
          <p:cNvSpPr/>
          <p:nvPr/>
        </p:nvSpPr>
        <p:spPr>
          <a:xfrm>
            <a:off x="320040" y="1297945"/>
            <a:ext cx="660900" cy="593400"/>
          </a:xfrm>
          <a:prstGeom prst="ellipse">
            <a:avLst/>
          </a:prstGeom>
          <a:solidFill>
            <a:schemeClr val="accent3"/>
          </a:solidFill>
          <a:ln w="9525" cap="flat" cmpd="sng">
            <a:solidFill>
              <a:srgbClr val="089CA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3" name="Google Shape;423;p62"/>
          <p:cNvSpPr/>
          <p:nvPr/>
        </p:nvSpPr>
        <p:spPr>
          <a:xfrm>
            <a:off x="320040" y="2212350"/>
            <a:ext cx="660900" cy="593400"/>
          </a:xfrm>
          <a:prstGeom prst="ellipse">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4" name="Google Shape;424;p62"/>
          <p:cNvSpPr/>
          <p:nvPr/>
        </p:nvSpPr>
        <p:spPr>
          <a:xfrm>
            <a:off x="0" y="0"/>
            <a:ext cx="9144000" cy="273300"/>
          </a:xfrm>
          <a:prstGeom prst="rect">
            <a:avLst/>
          </a:prstGeom>
          <a:solidFill>
            <a:srgbClr val="05686C"/>
          </a:solidFill>
          <a:ln w="25400" cap="flat" cmpd="sng">
            <a:solidFill>
              <a:srgbClr val="0568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25" name="Google Shape;425;p62"/>
          <p:cNvSpPr/>
          <p:nvPr/>
        </p:nvSpPr>
        <p:spPr>
          <a:xfrm>
            <a:off x="320040" y="3126750"/>
            <a:ext cx="660900" cy="593400"/>
          </a:xfrm>
          <a:prstGeom prst="ellipse">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6" name="Google Shape;426;p62"/>
          <p:cNvSpPr/>
          <p:nvPr/>
        </p:nvSpPr>
        <p:spPr>
          <a:xfrm>
            <a:off x="320040" y="4041150"/>
            <a:ext cx="660900" cy="593400"/>
          </a:xfrm>
          <a:prstGeom prst="ellipse">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p89"/>
          <p:cNvPicPr preferRelativeResize="0"/>
          <p:nvPr/>
        </p:nvPicPr>
        <p:blipFill rotWithShape="1">
          <a:blip r:embed="rId3">
            <a:alphaModFix/>
          </a:blip>
          <a:srcRect l="10360" r="14890"/>
          <a:stretch/>
        </p:blipFill>
        <p:spPr>
          <a:xfrm>
            <a:off x="0" y="0"/>
            <a:ext cx="9143998" cy="5143500"/>
          </a:xfrm>
          <a:prstGeom prst="rect">
            <a:avLst/>
          </a:prstGeom>
          <a:noFill/>
          <a:ln>
            <a:noFill/>
          </a:ln>
        </p:spPr>
      </p:pic>
      <p:sp>
        <p:nvSpPr>
          <p:cNvPr id="666" name="Google Shape;666;p89"/>
          <p:cNvSpPr txBox="1">
            <a:spLocks noGrp="1"/>
          </p:cNvSpPr>
          <p:nvPr>
            <p:ph type="title"/>
          </p:nvPr>
        </p:nvSpPr>
        <p:spPr>
          <a:xfrm>
            <a:off x="457200" y="205974"/>
            <a:ext cx="8229600" cy="10611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320"/>
              <a:buFont typeface="Calibri"/>
              <a:buNone/>
            </a:pPr>
            <a:r>
              <a:rPr lang="en-US" sz="4000">
                <a:solidFill>
                  <a:schemeClr val="lt1"/>
                </a:solidFill>
                <a:latin typeface="Arial"/>
                <a:ea typeface="Arial"/>
                <a:cs typeface="Arial"/>
                <a:sym typeface="Arial"/>
              </a:rPr>
              <a:t>Pause &amp; Reflect</a:t>
            </a:r>
            <a:br>
              <a:rPr lang="en-US" sz="4000">
                <a:solidFill>
                  <a:schemeClr val="lt1"/>
                </a:solidFill>
                <a:latin typeface="Arial"/>
                <a:ea typeface="Arial"/>
                <a:cs typeface="Arial"/>
                <a:sym typeface="Arial"/>
              </a:rPr>
            </a:br>
            <a:r>
              <a:rPr lang="en-US" sz="3000">
                <a:solidFill>
                  <a:schemeClr val="lt1"/>
                </a:solidFill>
                <a:latin typeface="Arial"/>
                <a:ea typeface="Arial"/>
                <a:cs typeface="Arial"/>
                <a:sym typeface="Arial"/>
              </a:rPr>
              <a:t>in the South Pacific</a:t>
            </a:r>
            <a:endParaRPr sz="3000">
              <a:latin typeface="Arial"/>
              <a:ea typeface="Arial"/>
              <a:cs typeface="Arial"/>
              <a:sym typeface="Arial"/>
            </a:endParaRPr>
          </a:p>
        </p:txBody>
      </p:sp>
      <p:sp>
        <p:nvSpPr>
          <p:cNvPr id="667" name="Google Shape;667;p89"/>
          <p:cNvSpPr txBox="1">
            <a:spLocks noGrp="1"/>
          </p:cNvSpPr>
          <p:nvPr>
            <p:ph type="body" idx="1"/>
          </p:nvPr>
        </p:nvSpPr>
        <p:spPr>
          <a:xfrm>
            <a:off x="3933250" y="2325925"/>
            <a:ext cx="5015400" cy="2571900"/>
          </a:xfrm>
          <a:prstGeom prst="rect">
            <a:avLst/>
          </a:prstGeom>
          <a:solidFill>
            <a:srgbClr val="DAE5F1">
              <a:alpha val="72549"/>
            </a:srgb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b="1">
                <a:latin typeface="Arial"/>
                <a:ea typeface="Arial"/>
                <a:cs typeface="Arial"/>
                <a:sym typeface="Arial"/>
              </a:rPr>
              <a:t>Consider the following. </a:t>
            </a:r>
            <a:endParaRPr>
              <a:latin typeface="Arial"/>
              <a:ea typeface="Arial"/>
              <a:cs typeface="Arial"/>
              <a:sym typeface="Arial"/>
            </a:endParaRPr>
          </a:p>
          <a:p>
            <a:pPr marL="0" lvl="0" indent="0" algn="l" rtl="0">
              <a:lnSpc>
                <a:spcPct val="90000"/>
              </a:lnSpc>
              <a:spcBef>
                <a:spcPts val="480"/>
              </a:spcBef>
              <a:spcAft>
                <a:spcPts val="0"/>
              </a:spcAft>
              <a:buClr>
                <a:schemeClr val="dk1"/>
              </a:buClr>
              <a:buSzPts val="2400"/>
              <a:buNone/>
            </a:pPr>
            <a:r>
              <a:rPr lang="en-US" sz="2400" b="1">
                <a:latin typeface="Arial"/>
                <a:ea typeface="Arial"/>
                <a:cs typeface="Arial"/>
                <a:sym typeface="Arial"/>
              </a:rPr>
              <a:t>Scribble down your thoughts.</a:t>
            </a:r>
            <a:endParaRPr sz="2000" b="1">
              <a:latin typeface="Arial"/>
              <a:ea typeface="Arial"/>
              <a:cs typeface="Arial"/>
              <a:sym typeface="Arial"/>
            </a:endParaRPr>
          </a:p>
          <a:p>
            <a:pPr marL="174625" lvl="0" indent="-161925" algn="l" rtl="0">
              <a:lnSpc>
                <a:spcPct val="90000"/>
              </a:lnSpc>
              <a:spcBef>
                <a:spcPts val="480"/>
              </a:spcBef>
              <a:spcAft>
                <a:spcPts val="0"/>
              </a:spcAft>
              <a:buClr>
                <a:schemeClr val="dk1"/>
              </a:buClr>
              <a:buSzPts val="2200"/>
              <a:buChar char="•"/>
            </a:pPr>
            <a:r>
              <a:rPr lang="en-US" sz="2200">
                <a:latin typeface="Arial"/>
                <a:ea typeface="Arial"/>
                <a:cs typeface="Arial"/>
                <a:sym typeface="Arial"/>
              </a:rPr>
              <a:t>What did you find interesting &amp;/or relevant to your practice about the scope &amp; sequence?  </a:t>
            </a:r>
            <a:endParaRPr sz="2200">
              <a:latin typeface="Arial"/>
              <a:ea typeface="Arial"/>
              <a:cs typeface="Arial"/>
              <a:sym typeface="Arial"/>
            </a:endParaRPr>
          </a:p>
          <a:p>
            <a:pPr marL="174625" lvl="0" indent="-161925" algn="l" rtl="0">
              <a:lnSpc>
                <a:spcPct val="90000"/>
              </a:lnSpc>
              <a:spcBef>
                <a:spcPts val="480"/>
              </a:spcBef>
              <a:spcAft>
                <a:spcPts val="0"/>
              </a:spcAft>
              <a:buClr>
                <a:schemeClr val="dk1"/>
              </a:buClr>
              <a:buSzPts val="2200"/>
              <a:buChar char="•"/>
            </a:pPr>
            <a:r>
              <a:rPr lang="en-US" sz="2200">
                <a:latin typeface="Arial"/>
                <a:ea typeface="Arial"/>
                <a:cs typeface="Arial"/>
                <a:sym typeface="Arial"/>
              </a:rPr>
              <a:t>What do you want to tell someone?</a:t>
            </a:r>
            <a:endParaRPr sz="2200">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90"/>
          <p:cNvSpPr txBox="1">
            <a:spLocks noGrp="1"/>
          </p:cNvSpPr>
          <p:nvPr>
            <p:ph type="body" idx="4294967295"/>
          </p:nvPr>
        </p:nvSpPr>
        <p:spPr>
          <a:xfrm>
            <a:off x="4374000" y="1974881"/>
            <a:ext cx="3931800" cy="1916400"/>
          </a:xfrm>
          <a:prstGeom prst="rect">
            <a:avLst/>
          </a:prstGeom>
          <a:noFill/>
          <a:ln>
            <a:noFill/>
          </a:ln>
        </p:spPr>
        <p:txBody>
          <a:bodyPr spcFirstLastPara="1" wrap="square" lIns="91425" tIns="91425" rIns="91425" bIns="91425" anchor="t" anchorCtr="0">
            <a:noAutofit/>
          </a:bodyPr>
          <a:lstStyle/>
          <a:p>
            <a:pPr marL="182880" lvl="0" indent="0" algn="l" rtl="0">
              <a:lnSpc>
                <a:spcPct val="100000"/>
              </a:lnSpc>
              <a:spcBef>
                <a:spcPts val="400"/>
              </a:spcBef>
              <a:spcAft>
                <a:spcPts val="0"/>
              </a:spcAft>
              <a:buClr>
                <a:schemeClr val="dk1"/>
              </a:buClr>
              <a:buSzPts val="1100"/>
              <a:buFont typeface="Arial"/>
              <a:buNone/>
            </a:pPr>
            <a:r>
              <a:rPr lang="en-US" sz="3000">
                <a:solidFill>
                  <a:schemeClr val="dk2"/>
                </a:solidFill>
              </a:rPr>
              <a:t>Let’s take a break!</a:t>
            </a:r>
            <a:endParaRPr sz="3000">
              <a:solidFill>
                <a:schemeClr val="dk2"/>
              </a:solidFill>
            </a:endParaRPr>
          </a:p>
        </p:txBody>
      </p:sp>
      <p:pic>
        <p:nvPicPr>
          <p:cNvPr id="674" name="Google Shape;674;p90"/>
          <p:cNvPicPr preferRelativeResize="0"/>
          <p:nvPr/>
        </p:nvPicPr>
        <p:blipFill rotWithShape="1">
          <a:blip r:embed="rId3">
            <a:alphaModFix/>
          </a:blip>
          <a:srcRect/>
          <a:stretch/>
        </p:blipFill>
        <p:spPr>
          <a:xfrm>
            <a:off x="1005975" y="1617469"/>
            <a:ext cx="2514600" cy="2514600"/>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91"/>
          <p:cNvSpPr txBox="1">
            <a:spLocks noGrp="1"/>
          </p:cNvSpPr>
          <p:nvPr>
            <p:ph type="title"/>
          </p:nvPr>
        </p:nvSpPr>
        <p:spPr>
          <a:xfrm>
            <a:off x="722312" y="1771650"/>
            <a:ext cx="7772400" cy="1650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400"/>
              <a:buNone/>
            </a:pPr>
            <a:r>
              <a:rPr lang="en-US"/>
              <a:t>Exploring the Alignment of Ocean Literacy &amp; NGSS</a:t>
            </a:r>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92"/>
          <p:cNvSpPr txBox="1">
            <a:spLocks noGrp="1"/>
          </p:cNvSpPr>
          <p:nvPr>
            <p:ph type="title"/>
          </p:nvPr>
        </p:nvSpPr>
        <p:spPr>
          <a:xfrm>
            <a:off x="457200" y="309825"/>
            <a:ext cx="8229600" cy="1066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3600"/>
              <a:t>Ocean Literacy &amp; NGSS: Why was the Alignment Needed?</a:t>
            </a:r>
            <a:endParaRPr sz="3600"/>
          </a:p>
        </p:txBody>
      </p:sp>
      <p:sp>
        <p:nvSpPr>
          <p:cNvPr id="687" name="Google Shape;687;p92"/>
          <p:cNvSpPr txBox="1">
            <a:spLocks noGrp="1"/>
          </p:cNvSpPr>
          <p:nvPr>
            <p:ph type="body" idx="1"/>
          </p:nvPr>
        </p:nvSpPr>
        <p:spPr>
          <a:xfrm>
            <a:off x="457200" y="1566400"/>
            <a:ext cx="8229600" cy="34680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0070C0"/>
              </a:buClr>
              <a:buSzPts val="2000"/>
              <a:buFont typeface="Arial"/>
              <a:buChar char="●"/>
            </a:pPr>
            <a:r>
              <a:rPr lang="en-US" sz="2000">
                <a:solidFill>
                  <a:srgbClr val="0070C0"/>
                </a:solidFill>
              </a:rPr>
              <a:t>In NGSS, there are many places where the connection to Ocean Literacy is obvious</a:t>
            </a:r>
            <a:endParaRPr sz="2000">
              <a:solidFill>
                <a:srgbClr val="0070C0"/>
              </a:solidFill>
            </a:endParaRPr>
          </a:p>
          <a:p>
            <a:pPr marL="457200" lvl="0" indent="-355600" algn="l" rtl="0">
              <a:lnSpc>
                <a:spcPct val="115000"/>
              </a:lnSpc>
              <a:spcBef>
                <a:spcPts val="0"/>
              </a:spcBef>
              <a:spcAft>
                <a:spcPts val="0"/>
              </a:spcAft>
              <a:buClr>
                <a:schemeClr val="dk2"/>
              </a:buClr>
              <a:buSzPts val="2000"/>
              <a:buFont typeface="Arial"/>
              <a:buChar char="●"/>
            </a:pPr>
            <a:r>
              <a:rPr lang="en-US" sz="2000">
                <a:solidFill>
                  <a:schemeClr val="dk2"/>
                </a:solidFill>
              </a:rPr>
              <a:t>There are MORE places where Ocean Literacy is essential to understanding the Disciplinary Core Idea (DCI) but the connection is not obvious</a:t>
            </a:r>
            <a:endParaRPr sz="2000">
              <a:solidFill>
                <a:schemeClr val="dk2"/>
              </a:solidFill>
            </a:endParaRPr>
          </a:p>
          <a:p>
            <a:pPr marL="457200" lvl="0" indent="-355600" algn="l" rtl="0">
              <a:lnSpc>
                <a:spcPct val="115000"/>
              </a:lnSpc>
              <a:spcBef>
                <a:spcPts val="0"/>
              </a:spcBef>
              <a:spcAft>
                <a:spcPts val="0"/>
              </a:spcAft>
              <a:buClr>
                <a:srgbClr val="0070C0"/>
              </a:buClr>
              <a:buSzPts val="2000"/>
              <a:buFont typeface="Arial"/>
              <a:buChar char="●"/>
            </a:pPr>
            <a:r>
              <a:rPr lang="en-US" sz="2000">
                <a:solidFill>
                  <a:srgbClr val="0070C0"/>
                </a:solidFill>
              </a:rPr>
              <a:t>Terrestrial bias remains in NGSS</a:t>
            </a:r>
            <a:endParaRPr sz="2000">
              <a:solidFill>
                <a:srgbClr val="0070C0"/>
              </a:solidFill>
            </a:endParaRPr>
          </a:p>
          <a:p>
            <a:pPr marL="457200" lvl="0" indent="-355600" algn="l" rtl="0">
              <a:lnSpc>
                <a:spcPct val="115000"/>
              </a:lnSpc>
              <a:spcBef>
                <a:spcPts val="0"/>
              </a:spcBef>
              <a:spcAft>
                <a:spcPts val="0"/>
              </a:spcAft>
              <a:buClr>
                <a:schemeClr val="dk2"/>
              </a:buClr>
              <a:buSzPts val="2000"/>
              <a:buFont typeface="Arial"/>
              <a:buChar char="●"/>
            </a:pPr>
            <a:r>
              <a:rPr lang="en-US" sz="2000">
                <a:solidFill>
                  <a:schemeClr val="dk2"/>
                </a:solidFill>
              </a:rPr>
              <a:t>The Ocean Literacy Scope &amp; Sequence is more explicit and grade-level appropriate than the Guide, providing more connections to the DCIs and Performance Expectations (PE)</a:t>
            </a:r>
            <a:endParaRPr>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7">
                                            <p:txEl>
                                              <p:pRg st="0" end="0"/>
                                            </p:txEl>
                                          </p:spTgt>
                                        </p:tgtEl>
                                        <p:attrNameLst>
                                          <p:attrName>style.visibility</p:attrName>
                                        </p:attrNameLst>
                                      </p:cBhvr>
                                      <p:to>
                                        <p:strVal val="visible"/>
                                      </p:to>
                                    </p:set>
                                    <p:animEffect transition="in" filter="fade">
                                      <p:cBhvr>
                                        <p:cTn id="7" dur="1000"/>
                                        <p:tgtEl>
                                          <p:spTgt spid="6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7">
                                            <p:txEl>
                                              <p:pRg st="1" end="1"/>
                                            </p:txEl>
                                          </p:spTgt>
                                        </p:tgtEl>
                                        <p:attrNameLst>
                                          <p:attrName>style.visibility</p:attrName>
                                        </p:attrNameLst>
                                      </p:cBhvr>
                                      <p:to>
                                        <p:strVal val="visible"/>
                                      </p:to>
                                    </p:set>
                                    <p:animEffect transition="in" filter="fade">
                                      <p:cBhvr>
                                        <p:cTn id="12" dur="1000"/>
                                        <p:tgtEl>
                                          <p:spTgt spid="6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7">
                                            <p:txEl>
                                              <p:pRg st="2" end="2"/>
                                            </p:txEl>
                                          </p:spTgt>
                                        </p:tgtEl>
                                        <p:attrNameLst>
                                          <p:attrName>style.visibility</p:attrName>
                                        </p:attrNameLst>
                                      </p:cBhvr>
                                      <p:to>
                                        <p:strVal val="visible"/>
                                      </p:to>
                                    </p:set>
                                    <p:animEffect transition="in" filter="fade">
                                      <p:cBhvr>
                                        <p:cTn id="17" dur="1000"/>
                                        <p:tgtEl>
                                          <p:spTgt spid="6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7">
                                            <p:txEl>
                                              <p:pRg st="3" end="3"/>
                                            </p:txEl>
                                          </p:spTgt>
                                        </p:tgtEl>
                                        <p:attrNameLst>
                                          <p:attrName>style.visibility</p:attrName>
                                        </p:attrNameLst>
                                      </p:cBhvr>
                                      <p:to>
                                        <p:strVal val="visible"/>
                                      </p:to>
                                    </p:set>
                                    <p:animEffect transition="in" filter="fade">
                                      <p:cBhvr>
                                        <p:cTn id="22" dur="1000"/>
                                        <p:tgtEl>
                                          <p:spTgt spid="6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93"/>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1100"/>
              <a:buFont typeface="Arial"/>
              <a:buNone/>
            </a:pPr>
            <a:r>
              <a:rPr lang="en-US" sz="3000"/>
              <a:t>Ocean Literacy Principles &amp; Concepts aligned with NGSS</a:t>
            </a:r>
            <a:endParaRPr sz="3000"/>
          </a:p>
        </p:txBody>
      </p:sp>
      <p:sp>
        <p:nvSpPr>
          <p:cNvPr id="694" name="Google Shape;694;p93"/>
          <p:cNvSpPr txBox="1">
            <a:spLocks noGrp="1"/>
          </p:cNvSpPr>
          <p:nvPr>
            <p:ph type="body" idx="4294967295"/>
          </p:nvPr>
        </p:nvSpPr>
        <p:spPr>
          <a:xfrm>
            <a:off x="296150" y="1243800"/>
            <a:ext cx="4671900" cy="283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a:solidFill>
                  <a:schemeClr val="accent2"/>
                </a:solidFill>
              </a:rPr>
              <a:t>1 = Strong/verbatim alignment</a:t>
            </a:r>
            <a:endParaRPr sz="1800">
              <a:solidFill>
                <a:schemeClr val="accent2"/>
              </a:solidFill>
            </a:endParaRPr>
          </a:p>
          <a:p>
            <a:pPr marL="0" lvl="0" indent="0" algn="l" rtl="0">
              <a:lnSpc>
                <a:spcPct val="115000"/>
              </a:lnSpc>
              <a:spcBef>
                <a:spcPts val="1600"/>
              </a:spcBef>
              <a:spcAft>
                <a:spcPts val="0"/>
              </a:spcAft>
              <a:buClr>
                <a:schemeClr val="dk1"/>
              </a:buClr>
              <a:buSzPts val="1100"/>
              <a:buFont typeface="Arial"/>
              <a:buNone/>
            </a:pPr>
            <a:r>
              <a:rPr lang="en-US" sz="1800">
                <a:solidFill>
                  <a:schemeClr val="accent2"/>
                </a:solidFill>
              </a:rPr>
              <a:t>2 = Understanding this Principle/Concept is essential to understand the DCI and/or PE</a:t>
            </a:r>
            <a:endParaRPr sz="1800">
              <a:solidFill>
                <a:schemeClr val="accent2"/>
              </a:solidFill>
            </a:endParaRPr>
          </a:p>
          <a:p>
            <a:pPr marL="0" lvl="0" indent="0" algn="l" rtl="0">
              <a:lnSpc>
                <a:spcPct val="115000"/>
              </a:lnSpc>
              <a:spcBef>
                <a:spcPts val="1600"/>
              </a:spcBef>
              <a:spcAft>
                <a:spcPts val="0"/>
              </a:spcAft>
              <a:buClr>
                <a:schemeClr val="dk1"/>
              </a:buClr>
              <a:buSzPts val="1100"/>
              <a:buFont typeface="Arial"/>
              <a:buNone/>
            </a:pPr>
            <a:r>
              <a:rPr lang="en-US" sz="1800">
                <a:solidFill>
                  <a:schemeClr val="accent2"/>
                </a:solidFill>
              </a:rPr>
              <a:t>3 = OL Framework examples are excellent for teaching &amp; understanding the DCI/PE</a:t>
            </a:r>
            <a:endParaRPr sz="1800">
              <a:solidFill>
                <a:schemeClr val="accent2"/>
              </a:solidFill>
            </a:endParaRPr>
          </a:p>
          <a:p>
            <a:pPr marL="0" lvl="0" indent="0" algn="l" rtl="0">
              <a:lnSpc>
                <a:spcPct val="115000"/>
              </a:lnSpc>
              <a:spcBef>
                <a:spcPts val="1600"/>
              </a:spcBef>
              <a:spcAft>
                <a:spcPts val="1600"/>
              </a:spcAft>
              <a:buSzPts val="2040"/>
              <a:buNone/>
            </a:pPr>
            <a:r>
              <a:rPr lang="en-US" sz="1800">
                <a:solidFill>
                  <a:schemeClr val="accent2"/>
                </a:solidFill>
              </a:rPr>
              <a:t>4 = The DCI/PE are building blocks or foundational ideas </a:t>
            </a:r>
            <a:endParaRPr>
              <a:solidFill>
                <a:schemeClr val="accent2"/>
              </a:solidFill>
            </a:endParaRPr>
          </a:p>
        </p:txBody>
      </p:sp>
      <p:sp>
        <p:nvSpPr>
          <p:cNvPr id="695" name="Google Shape;695;p93"/>
          <p:cNvSpPr txBox="1"/>
          <p:nvPr/>
        </p:nvSpPr>
        <p:spPr>
          <a:xfrm>
            <a:off x="1296875" y="4329900"/>
            <a:ext cx="7540500" cy="6078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3F3F3F"/>
              </a:buClr>
              <a:buSzPts val="1400"/>
              <a:buFont typeface="Arial"/>
              <a:buChar char="●"/>
            </a:pPr>
            <a:r>
              <a:rPr lang="en-US" sz="1400" b="0" i="0" u="none" strike="noStrike" cap="none">
                <a:solidFill>
                  <a:srgbClr val="3F3F3F"/>
                </a:solidFill>
                <a:latin typeface="Arial"/>
                <a:ea typeface="Arial"/>
                <a:cs typeface="Arial"/>
                <a:sym typeface="Arial"/>
              </a:rPr>
              <a:t>These are NOT a rank order of importance. A 2 or 3 may be as important as a 1.</a:t>
            </a:r>
            <a:endParaRPr sz="1400" b="0" i="0" u="none" strike="noStrike" cap="none">
              <a:solidFill>
                <a:srgbClr val="3F3F3F"/>
              </a:solidFill>
              <a:latin typeface="Arial"/>
              <a:ea typeface="Arial"/>
              <a:cs typeface="Arial"/>
              <a:sym typeface="Arial"/>
            </a:endParaRPr>
          </a:p>
          <a:p>
            <a:pPr marL="457200" marR="0" lvl="0" indent="-317500" algn="l" rtl="0">
              <a:lnSpc>
                <a:spcPct val="100000"/>
              </a:lnSpc>
              <a:spcBef>
                <a:spcPts val="0"/>
              </a:spcBef>
              <a:spcAft>
                <a:spcPts val="0"/>
              </a:spcAft>
              <a:buClr>
                <a:srgbClr val="3F3F3F"/>
              </a:buClr>
              <a:buSzPts val="1400"/>
              <a:buFont typeface="Arial"/>
              <a:buChar char="●"/>
            </a:pPr>
            <a:r>
              <a:rPr lang="en-US" sz="1400" b="0" i="0" u="none" strike="noStrike" cap="none">
                <a:solidFill>
                  <a:srgbClr val="3F3F3F"/>
                </a:solidFill>
                <a:latin typeface="Arial"/>
                <a:ea typeface="Arial"/>
                <a:cs typeface="Arial"/>
                <a:sym typeface="Arial"/>
              </a:rPr>
              <a:t>The intensity of the correlation is NOT indicated.</a:t>
            </a:r>
            <a:endParaRPr sz="1400" b="0" i="0" u="none" strike="noStrike" cap="none">
              <a:solidFill>
                <a:srgbClr val="3F3F3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Arial"/>
              <a:ea typeface="Arial"/>
              <a:cs typeface="Arial"/>
              <a:sym typeface="Arial"/>
            </a:endParaRPr>
          </a:p>
        </p:txBody>
      </p:sp>
      <p:pic>
        <p:nvPicPr>
          <p:cNvPr id="696" name="Google Shape;696;p93"/>
          <p:cNvPicPr preferRelativeResize="0"/>
          <p:nvPr/>
        </p:nvPicPr>
        <p:blipFill rotWithShape="1">
          <a:blip r:embed="rId3">
            <a:alphaModFix/>
          </a:blip>
          <a:srcRect/>
          <a:stretch/>
        </p:blipFill>
        <p:spPr>
          <a:xfrm>
            <a:off x="5120450" y="1295250"/>
            <a:ext cx="3871151" cy="2283700"/>
          </a:xfrm>
          <a:prstGeom prst="rect">
            <a:avLst/>
          </a:prstGeom>
          <a:noFill/>
          <a:ln w="9525" cap="flat" cmpd="sng">
            <a:solidFill>
              <a:srgbClr val="666666"/>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94"/>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a:t>Explanations for Ratings</a:t>
            </a:r>
            <a:endParaRPr/>
          </a:p>
        </p:txBody>
      </p:sp>
      <p:sp>
        <p:nvSpPr>
          <p:cNvPr id="703" name="Google Shape;703;p94"/>
          <p:cNvSpPr txBox="1">
            <a:spLocks noGrp="1"/>
          </p:cNvSpPr>
          <p:nvPr>
            <p:ph type="body" idx="1"/>
          </p:nvPr>
        </p:nvSpPr>
        <p:spPr>
          <a:xfrm>
            <a:off x="457200" y="1716675"/>
            <a:ext cx="8229600" cy="2776200"/>
          </a:xfrm>
          <a:prstGeom prst="rect">
            <a:avLst/>
          </a:prstGeom>
          <a:noFill/>
          <a:ln>
            <a:noFill/>
          </a:ln>
        </p:spPr>
        <p:txBody>
          <a:bodyPr spcFirstLastPara="1" wrap="square" lIns="91425" tIns="91425" rIns="91425" bIns="91425" anchor="t" anchorCtr="0">
            <a:noAutofit/>
          </a:bodyPr>
          <a:lstStyle/>
          <a:p>
            <a:pPr marL="0" lvl="0" indent="0" algn="l" rtl="0">
              <a:lnSpc>
                <a:spcPct val="75000"/>
              </a:lnSpc>
              <a:spcBef>
                <a:spcPts val="0"/>
              </a:spcBef>
              <a:spcAft>
                <a:spcPts val="0"/>
              </a:spcAft>
              <a:buClr>
                <a:schemeClr val="dk1"/>
              </a:buClr>
              <a:buSzPts val="1100"/>
              <a:buFont typeface="Arial"/>
              <a:buNone/>
            </a:pPr>
            <a:r>
              <a:rPr lang="en-US" b="1">
                <a:solidFill>
                  <a:srgbClr val="000000"/>
                </a:solidFill>
                <a:latin typeface="Helvetica Neue"/>
                <a:ea typeface="Helvetica Neue"/>
                <a:cs typeface="Helvetica Neue"/>
                <a:sym typeface="Helvetica Neue"/>
              </a:rPr>
              <a:t>This is an example of a 3:</a:t>
            </a:r>
            <a:endParaRPr b="1">
              <a:solidFill>
                <a:srgbClr val="000000"/>
              </a:solidFill>
              <a:latin typeface="Helvetica Neue"/>
              <a:ea typeface="Helvetica Neue"/>
              <a:cs typeface="Helvetica Neue"/>
              <a:sym typeface="Helvetica Neue"/>
            </a:endParaRPr>
          </a:p>
          <a:p>
            <a:pPr marL="0" lvl="0" indent="0" algn="l" rtl="0">
              <a:lnSpc>
                <a:spcPct val="75000"/>
              </a:lnSpc>
              <a:spcBef>
                <a:spcPts val="0"/>
              </a:spcBef>
              <a:spcAft>
                <a:spcPts val="0"/>
              </a:spcAft>
              <a:buClr>
                <a:schemeClr val="dk1"/>
              </a:buClr>
              <a:buSzPts val="1100"/>
              <a:buFont typeface="Arial"/>
              <a:buNone/>
            </a:pPr>
            <a:endParaRPr b="1">
              <a:solidFill>
                <a:srgbClr val="000000"/>
              </a:solidFill>
              <a:latin typeface="Helvetica Neue"/>
              <a:ea typeface="Helvetica Neue"/>
              <a:cs typeface="Helvetica Neue"/>
              <a:sym typeface="Helvetica Neue"/>
            </a:endParaRPr>
          </a:p>
          <a:p>
            <a:pPr marL="0" lvl="0" indent="0" algn="l" rtl="0">
              <a:lnSpc>
                <a:spcPct val="75000"/>
              </a:lnSpc>
              <a:spcBef>
                <a:spcPts val="0"/>
              </a:spcBef>
              <a:spcAft>
                <a:spcPts val="0"/>
              </a:spcAft>
              <a:buClr>
                <a:schemeClr val="dk1"/>
              </a:buClr>
              <a:buSzPts val="1100"/>
              <a:buFont typeface="Arial"/>
              <a:buNone/>
            </a:pPr>
            <a:r>
              <a:rPr lang="en-US" b="1">
                <a:solidFill>
                  <a:srgbClr val="FF6600"/>
                </a:solidFill>
                <a:latin typeface="Helvetica Neue"/>
                <a:ea typeface="Helvetica Neue"/>
                <a:cs typeface="Helvetica Neue"/>
                <a:sym typeface="Helvetica Neue"/>
              </a:rPr>
              <a:t>4-ESS1.C: The History of Planet Earth</a:t>
            </a:r>
            <a:endParaRPr b="1">
              <a:solidFill>
                <a:srgbClr val="FF6600"/>
              </a:solidFill>
              <a:latin typeface="Helvetica Neue"/>
              <a:ea typeface="Helvetica Neue"/>
              <a:cs typeface="Helvetica Neue"/>
              <a:sym typeface="Helvetica Neue"/>
            </a:endParaRPr>
          </a:p>
          <a:p>
            <a:pPr marL="0" lvl="0" indent="0" algn="l" rtl="0">
              <a:lnSpc>
                <a:spcPct val="105882"/>
              </a:lnSpc>
              <a:spcBef>
                <a:spcPts val="0"/>
              </a:spcBef>
              <a:spcAft>
                <a:spcPts val="0"/>
              </a:spcAft>
              <a:buSzPts val="2040"/>
              <a:buNone/>
            </a:pPr>
            <a:r>
              <a:rPr lang="en-US">
                <a:solidFill>
                  <a:srgbClr val="000000"/>
                </a:solidFill>
                <a:latin typeface="Helvetica Neue"/>
                <a:ea typeface="Helvetica Neue"/>
                <a:cs typeface="Helvetica Neue"/>
                <a:sym typeface="Helvetica Neue"/>
              </a:rPr>
              <a:t>Local, regional, and global patterns of rock formations reveal changes over time due to earth forces, such as earthquakes. The presence and location of certain fossil types indicate the order in which rock layers were formed.</a:t>
            </a:r>
            <a:endParaRPr>
              <a:solidFill>
                <a:srgbClr val="000000"/>
              </a:solidFill>
              <a:latin typeface="Helvetica Neue"/>
              <a:ea typeface="Helvetica Neue"/>
              <a:cs typeface="Helvetica Neue"/>
              <a:sym typeface="Helvetica Neue"/>
            </a:endParaRPr>
          </a:p>
          <a:p>
            <a:pPr marL="0" lvl="0" indent="0" algn="l" rtl="0">
              <a:lnSpc>
                <a:spcPct val="100000"/>
              </a:lnSpc>
              <a:spcBef>
                <a:spcPts val="480"/>
              </a:spcBef>
              <a:spcAft>
                <a:spcPts val="0"/>
              </a:spcAft>
              <a:buSzPts val="2040"/>
              <a:buNone/>
            </a:pPr>
            <a:endParaRPr>
              <a:solidFill>
                <a:srgbClr val="00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709" name="Google Shape;709;p95" descr="DCI.tiff"/>
          <p:cNvPicPr preferRelativeResize="0"/>
          <p:nvPr/>
        </p:nvPicPr>
        <p:blipFill rotWithShape="1">
          <a:blip r:embed="rId3">
            <a:alphaModFix/>
          </a:blip>
          <a:srcRect r="33333" b="12025"/>
          <a:stretch/>
        </p:blipFill>
        <p:spPr>
          <a:xfrm>
            <a:off x="4800600" y="2749675"/>
            <a:ext cx="4249800" cy="2331600"/>
          </a:xfrm>
          <a:prstGeom prst="rect">
            <a:avLst/>
          </a:prstGeom>
          <a:noFill/>
          <a:ln>
            <a:noFill/>
          </a:ln>
        </p:spPr>
      </p:pic>
      <p:sp>
        <p:nvSpPr>
          <p:cNvPr id="710" name="Google Shape;710;p95"/>
          <p:cNvSpPr txBox="1">
            <a:spLocks noGrp="1"/>
          </p:cNvSpPr>
          <p:nvPr>
            <p:ph type="title"/>
          </p:nvPr>
        </p:nvSpPr>
        <p:spPr>
          <a:xfrm>
            <a:off x="327325" y="400050"/>
            <a:ext cx="8359500" cy="742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a:t>Explanations for Ratings</a:t>
            </a:r>
            <a:endParaRPr sz="4000" b="0" i="0" u="none" strike="noStrike" cap="none">
              <a:solidFill>
                <a:schemeClr val="dk2"/>
              </a:solidFill>
              <a:latin typeface="Arial"/>
              <a:ea typeface="Arial"/>
              <a:cs typeface="Arial"/>
              <a:sym typeface="Arial"/>
            </a:endParaRPr>
          </a:p>
        </p:txBody>
      </p:sp>
      <p:sp>
        <p:nvSpPr>
          <p:cNvPr id="711" name="Google Shape;711;p95"/>
          <p:cNvSpPr txBox="1">
            <a:spLocks noGrp="1"/>
          </p:cNvSpPr>
          <p:nvPr>
            <p:ph type="body" idx="1"/>
          </p:nvPr>
        </p:nvSpPr>
        <p:spPr>
          <a:xfrm>
            <a:off x="327325" y="1200150"/>
            <a:ext cx="8723100" cy="23316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040"/>
              <a:buFont typeface="Arial"/>
              <a:buNone/>
            </a:pPr>
            <a:r>
              <a:rPr lang="en-US" sz="2000" b="1" i="0" u="none" strike="noStrike" cap="none">
                <a:solidFill>
                  <a:srgbClr val="FF6600"/>
                </a:solidFill>
                <a:latin typeface="Arial"/>
                <a:ea typeface="Arial"/>
                <a:cs typeface="Arial"/>
                <a:sym typeface="Arial"/>
              </a:rPr>
              <a:t>4-ESS1.C Earth’s Place in the Universe </a:t>
            </a:r>
            <a:endParaRPr>
              <a:solidFill>
                <a:srgbClr val="FF6600"/>
              </a:solidFill>
            </a:endParaRPr>
          </a:p>
          <a:p>
            <a:pPr marL="0" marR="0" lvl="0" indent="0" algn="l" rtl="0">
              <a:lnSpc>
                <a:spcPct val="100000"/>
              </a:lnSpc>
              <a:spcBef>
                <a:spcPts val="200"/>
              </a:spcBef>
              <a:spcAft>
                <a:spcPts val="0"/>
              </a:spcAft>
              <a:buClr>
                <a:schemeClr val="accent1"/>
              </a:buClr>
              <a:buSzPts val="2040"/>
              <a:buFont typeface="Arial"/>
              <a:buNone/>
            </a:pPr>
            <a:endParaRPr sz="1000" b="1" i="0" u="none" strike="noStrike" cap="none">
              <a:solidFill>
                <a:schemeClr val="dk1"/>
              </a:solidFill>
              <a:latin typeface="Arial"/>
              <a:ea typeface="Arial"/>
              <a:cs typeface="Arial"/>
              <a:sym typeface="Arial"/>
            </a:endParaRPr>
          </a:p>
          <a:p>
            <a:pPr marL="0" marR="0" lvl="0" indent="0" algn="l" rtl="0">
              <a:lnSpc>
                <a:spcPct val="100000"/>
              </a:lnSpc>
              <a:spcBef>
                <a:spcPts val="400"/>
              </a:spcBef>
              <a:spcAft>
                <a:spcPts val="0"/>
              </a:spcAft>
              <a:buClr>
                <a:schemeClr val="accent1"/>
              </a:buClr>
              <a:buSzPts val="2040"/>
              <a:buFont typeface="Arial"/>
              <a:buNone/>
            </a:pPr>
            <a:r>
              <a:rPr lang="en-US" sz="2000" b="1" i="0" u="none" strike="noStrike" cap="none">
                <a:solidFill>
                  <a:schemeClr val="accent1"/>
                </a:solidFill>
                <a:latin typeface="Arial"/>
                <a:ea typeface="Arial"/>
                <a:cs typeface="Arial"/>
                <a:sym typeface="Arial"/>
              </a:rPr>
              <a:t>OLP 1.</a:t>
            </a:r>
            <a:r>
              <a:rPr lang="en-US" sz="2000" b="1" i="0" u="none" strike="noStrike" cap="none">
                <a:solidFill>
                  <a:srgbClr val="000000"/>
                </a:solidFill>
                <a:latin typeface="Arial"/>
                <a:ea typeface="Arial"/>
                <a:cs typeface="Arial"/>
                <a:sym typeface="Arial"/>
              </a:rPr>
              <a:t> </a:t>
            </a:r>
            <a:r>
              <a:rPr lang="en-US" sz="2000" b="1" i="0" u="none" strike="noStrike" cap="none">
                <a:solidFill>
                  <a:srgbClr val="000000"/>
                </a:solidFill>
              </a:rPr>
              <a:t>This is a </a:t>
            </a:r>
            <a:r>
              <a:rPr lang="en-US" sz="2000" b="1">
                <a:solidFill>
                  <a:srgbClr val="000000"/>
                </a:solidFill>
              </a:rPr>
              <a:t>3</a:t>
            </a:r>
            <a:r>
              <a:rPr lang="en-US" sz="2000" b="0" i="0" u="none" strike="noStrike" cap="none">
                <a:solidFill>
                  <a:schemeClr val="dk1"/>
                </a:solidFill>
                <a:latin typeface="Arial"/>
                <a:ea typeface="Arial"/>
                <a:cs typeface="Arial"/>
                <a:sym typeface="Arial"/>
              </a:rPr>
              <a:t> because the presence of marine terraces and other geological marine features (</a:t>
            </a:r>
            <a:r>
              <a:rPr lang="en-US" sz="2000" b="0" i="0" u="none" strike="noStrike" cap="none">
                <a:solidFill>
                  <a:schemeClr val="accent1"/>
                </a:solidFill>
                <a:latin typeface="Arial"/>
                <a:ea typeface="Arial"/>
                <a:cs typeface="Arial"/>
                <a:sym typeface="Arial"/>
              </a:rPr>
              <a:t>OLP 1b</a:t>
            </a:r>
            <a:r>
              <a:rPr lang="en-US" sz="2000" b="0" i="0" u="none" strike="noStrike" cap="none">
                <a:solidFill>
                  <a:schemeClr val="dk1"/>
                </a:solidFill>
                <a:latin typeface="Arial"/>
                <a:ea typeface="Arial"/>
                <a:cs typeface="Arial"/>
                <a:sym typeface="Arial"/>
              </a:rPr>
              <a:t> and</a:t>
            </a:r>
            <a:r>
              <a:rPr lang="en-US" sz="2000" b="0" i="0" u="none" strike="noStrike" cap="none">
                <a:solidFill>
                  <a:srgbClr val="0000FF"/>
                </a:solidFill>
                <a:latin typeface="Arial"/>
                <a:ea typeface="Arial"/>
                <a:cs typeface="Arial"/>
                <a:sym typeface="Arial"/>
              </a:rPr>
              <a:t> S&amp;S P1C</a:t>
            </a:r>
            <a:r>
              <a:rPr lang="en-US" sz="2000" b="0" i="0" u="none" strike="noStrike" cap="none">
                <a:solidFill>
                  <a:schemeClr val="dk1"/>
                </a:solidFill>
                <a:latin typeface="Arial"/>
                <a:ea typeface="Arial"/>
                <a:cs typeface="Arial"/>
                <a:sym typeface="Arial"/>
              </a:rPr>
              <a:t> strand) seen on land support an explanation for change over time (</a:t>
            </a:r>
            <a:r>
              <a:rPr lang="en-US" sz="2000" b="0" i="0" u="none" strike="noStrike" cap="none">
                <a:solidFill>
                  <a:srgbClr val="FF0000"/>
                </a:solidFill>
                <a:latin typeface="Arial"/>
                <a:ea typeface="Arial"/>
                <a:cs typeface="Arial"/>
                <a:sym typeface="Arial"/>
              </a:rPr>
              <a:t>PE 4-ESS1-1</a:t>
            </a:r>
            <a:r>
              <a:rPr lang="en-US" sz="2000" b="0" i="0" u="none" strike="noStrike" cap="none">
                <a:solidFill>
                  <a:schemeClr val="dk1"/>
                </a:solidFill>
                <a:latin typeface="Arial"/>
                <a:ea typeface="Arial"/>
                <a:cs typeface="Arial"/>
                <a:sym typeface="Arial"/>
              </a:rPr>
              <a:t> and </a:t>
            </a:r>
            <a:r>
              <a:rPr lang="en-US" sz="2000" b="0" i="0" u="none" strike="noStrike" cap="none">
                <a:solidFill>
                  <a:srgbClr val="FF6600"/>
                </a:solidFill>
                <a:latin typeface="Arial"/>
                <a:ea typeface="Arial"/>
                <a:cs typeface="Arial"/>
                <a:sym typeface="Arial"/>
              </a:rPr>
              <a:t>DCI ESS1.C</a:t>
            </a:r>
            <a:r>
              <a:rPr lang="en-US" sz="2000" b="0" i="0" u="none" strike="noStrike" cap="none">
                <a:solidFill>
                  <a:schemeClr val="dk1"/>
                </a:solidFill>
                <a:latin typeface="Arial"/>
                <a:ea typeface="Arial"/>
                <a:cs typeface="Arial"/>
                <a:sym typeface="Arial"/>
              </a:rPr>
              <a:t>). Therefore, one needs to understand that there are a variety of marine geological features in order to use them as evidence for change over time.</a:t>
            </a:r>
            <a:endParaRPr/>
          </a:p>
          <a:p>
            <a:pPr marL="0" marR="0" lvl="0" indent="0" algn="l" rtl="0">
              <a:lnSpc>
                <a:spcPct val="100000"/>
              </a:lnSpc>
              <a:spcBef>
                <a:spcPts val="240"/>
              </a:spcBef>
              <a:spcAft>
                <a:spcPts val="0"/>
              </a:spcAft>
              <a:buClr>
                <a:schemeClr val="accent1"/>
              </a:buClr>
              <a:buSzPts val="2040"/>
              <a:buFont typeface="Arial"/>
              <a:buNone/>
            </a:pPr>
            <a:endParaRPr sz="1200" b="0" i="0" u="none" strike="noStrike" cap="none">
              <a:solidFill>
                <a:srgbClr val="000090"/>
              </a:solidFill>
              <a:latin typeface="Arial"/>
              <a:ea typeface="Arial"/>
              <a:cs typeface="Arial"/>
              <a:sym typeface="Arial"/>
            </a:endParaRPr>
          </a:p>
          <a:p>
            <a:pPr marL="0" marR="0" lvl="0" indent="0" algn="l" rtl="0">
              <a:lnSpc>
                <a:spcPct val="100000"/>
              </a:lnSpc>
              <a:spcBef>
                <a:spcPts val="400"/>
              </a:spcBef>
              <a:spcAft>
                <a:spcPts val="0"/>
              </a:spcAft>
              <a:buClr>
                <a:schemeClr val="accent1"/>
              </a:buClr>
              <a:buSzPts val="2040"/>
              <a:buFont typeface="Arial"/>
              <a:buNone/>
            </a:pPr>
            <a:endParaRPr sz="2000" b="0" i="0" u="none" strike="noStrike" cap="none">
              <a:solidFill>
                <a:schemeClr val="dk1"/>
              </a:solidFill>
              <a:latin typeface="Arial"/>
              <a:ea typeface="Arial"/>
              <a:cs typeface="Arial"/>
              <a:sym typeface="Arial"/>
            </a:endParaRPr>
          </a:p>
        </p:txBody>
      </p:sp>
      <p:sp>
        <p:nvSpPr>
          <p:cNvPr id="712" name="Google Shape;712;p95"/>
          <p:cNvSpPr/>
          <p:nvPr/>
        </p:nvSpPr>
        <p:spPr>
          <a:xfrm>
            <a:off x="533400" y="3831125"/>
            <a:ext cx="2971800" cy="91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6600"/>
                </a:solidFill>
                <a:latin typeface="Arial"/>
                <a:ea typeface="Arial"/>
                <a:cs typeface="Arial"/>
                <a:sym typeface="Arial"/>
              </a:rPr>
              <a:t>DCI ESS1.C: a specific Disciplinary Core Idea within the cluster (NGSS)</a:t>
            </a:r>
            <a:endParaRPr sz="1400" b="0" i="0" u="none" strike="noStrike" cap="none">
              <a:solidFill>
                <a:srgbClr val="000000"/>
              </a:solidFill>
              <a:latin typeface="Arial"/>
              <a:ea typeface="Arial"/>
              <a:cs typeface="Arial"/>
              <a:sym typeface="Arial"/>
            </a:endParaRPr>
          </a:p>
        </p:txBody>
      </p:sp>
      <p:cxnSp>
        <p:nvCxnSpPr>
          <p:cNvPr id="713" name="Google Shape;713;p95"/>
          <p:cNvCxnSpPr/>
          <p:nvPr/>
        </p:nvCxnSpPr>
        <p:spPr>
          <a:xfrm>
            <a:off x="3148450" y="4127225"/>
            <a:ext cx="3818700" cy="592200"/>
          </a:xfrm>
          <a:prstGeom prst="straightConnector1">
            <a:avLst/>
          </a:prstGeom>
          <a:noFill/>
          <a:ln w="50800" cap="flat" cmpd="sng">
            <a:solidFill>
              <a:srgbClr val="FF0000"/>
            </a:solidFill>
            <a:prstDash val="solid"/>
            <a:round/>
            <a:headEnd type="none" w="sm" len="sm"/>
            <a:tailEnd type="triangle" w="med" len="med"/>
          </a:ln>
        </p:spPr>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96"/>
          <p:cNvSpPr txBox="1">
            <a:spLocks noGrp="1"/>
          </p:cNvSpPr>
          <p:nvPr>
            <p:ph type="title"/>
          </p:nvPr>
        </p:nvSpPr>
        <p:spPr>
          <a:xfrm>
            <a:off x="457200" y="400050"/>
            <a:ext cx="8229600" cy="742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3600"/>
              <a:t>Ties to the Ocean Literacy Framework</a:t>
            </a:r>
            <a:endParaRPr sz="3600" b="0" i="0" u="none" strike="noStrike" cap="none">
              <a:solidFill>
                <a:schemeClr val="dk2"/>
              </a:solidFill>
              <a:latin typeface="Arial"/>
              <a:ea typeface="Arial"/>
              <a:cs typeface="Arial"/>
              <a:sym typeface="Arial"/>
            </a:endParaRPr>
          </a:p>
        </p:txBody>
      </p:sp>
      <p:pic>
        <p:nvPicPr>
          <p:cNvPr id="720" name="Google Shape;720;p96" descr="OL.tiff"/>
          <p:cNvPicPr preferRelativeResize="0"/>
          <p:nvPr/>
        </p:nvPicPr>
        <p:blipFill rotWithShape="1">
          <a:blip r:embed="rId3">
            <a:alphaModFix/>
          </a:blip>
          <a:srcRect/>
          <a:stretch/>
        </p:blipFill>
        <p:spPr>
          <a:xfrm>
            <a:off x="189300" y="1280725"/>
            <a:ext cx="3068400" cy="1569900"/>
          </a:xfrm>
          <a:prstGeom prst="rect">
            <a:avLst/>
          </a:prstGeom>
          <a:noFill/>
          <a:ln>
            <a:noFill/>
          </a:ln>
        </p:spPr>
      </p:pic>
      <p:pic>
        <p:nvPicPr>
          <p:cNvPr id="721" name="Google Shape;721;p96" descr="P1c.tiff"/>
          <p:cNvPicPr preferRelativeResize="0"/>
          <p:nvPr/>
        </p:nvPicPr>
        <p:blipFill rotWithShape="1">
          <a:blip r:embed="rId4">
            <a:alphaModFix/>
          </a:blip>
          <a:srcRect/>
          <a:stretch/>
        </p:blipFill>
        <p:spPr>
          <a:xfrm>
            <a:off x="3495300" y="1838123"/>
            <a:ext cx="5648700" cy="2559300"/>
          </a:xfrm>
          <a:prstGeom prst="rect">
            <a:avLst/>
          </a:prstGeom>
          <a:noFill/>
          <a:ln w="19050" cap="flat" cmpd="sng">
            <a:solidFill>
              <a:schemeClr val="accent1"/>
            </a:solidFill>
            <a:prstDash val="solid"/>
            <a:round/>
            <a:headEnd type="none" w="sm" len="sm"/>
            <a:tailEnd type="none" w="sm" len="sm"/>
          </a:ln>
        </p:spPr>
      </p:pic>
      <p:sp>
        <p:nvSpPr>
          <p:cNvPr id="722" name="Google Shape;722;p96"/>
          <p:cNvSpPr/>
          <p:nvPr/>
        </p:nvSpPr>
        <p:spPr>
          <a:xfrm>
            <a:off x="6702125" y="2298475"/>
            <a:ext cx="2442000" cy="22164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23" name="Google Shape;723;p96" descr="OL1b.tiff"/>
          <p:cNvPicPr preferRelativeResize="0"/>
          <p:nvPr/>
        </p:nvPicPr>
        <p:blipFill rotWithShape="1">
          <a:blip r:embed="rId5">
            <a:alphaModFix/>
          </a:blip>
          <a:srcRect/>
          <a:stretch/>
        </p:blipFill>
        <p:spPr>
          <a:xfrm>
            <a:off x="778200" y="2988490"/>
            <a:ext cx="1890600" cy="1974300"/>
          </a:xfrm>
          <a:prstGeom prst="rect">
            <a:avLst/>
          </a:prstGeom>
          <a:noFill/>
          <a:ln w="9525" cap="flat" cmpd="sng">
            <a:solidFill>
              <a:srgbClr val="000000"/>
            </a:solidFill>
            <a:prstDash val="solid"/>
            <a:round/>
            <a:headEnd type="none" w="sm" len="sm"/>
            <a:tailEnd type="none" w="sm" len="sm"/>
          </a:ln>
        </p:spPr>
      </p:pic>
      <p:sp>
        <p:nvSpPr>
          <p:cNvPr id="724" name="Google Shape;724;p96"/>
          <p:cNvSpPr/>
          <p:nvPr/>
        </p:nvSpPr>
        <p:spPr>
          <a:xfrm>
            <a:off x="869375" y="4066650"/>
            <a:ext cx="1796400" cy="561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97"/>
          <p:cNvSpPr txBox="1">
            <a:spLocks noGrp="1"/>
          </p:cNvSpPr>
          <p:nvPr>
            <p:ph type="title"/>
          </p:nvPr>
        </p:nvSpPr>
        <p:spPr>
          <a:xfrm>
            <a:off x="304800" y="306525"/>
            <a:ext cx="8229600" cy="742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4000" b="0" i="0" u="none" strike="noStrike" cap="none">
                <a:solidFill>
                  <a:schemeClr val="dk2"/>
                </a:solidFill>
                <a:latin typeface="Arial"/>
                <a:ea typeface="Arial"/>
                <a:cs typeface="Arial"/>
                <a:sym typeface="Arial"/>
              </a:rPr>
              <a:t>E</a:t>
            </a:r>
            <a:r>
              <a:rPr lang="en-US"/>
              <a:t>xplanations for Ratings</a:t>
            </a:r>
            <a:endParaRPr sz="4000" b="0" i="0" u="none" strike="noStrike" cap="none">
              <a:solidFill>
                <a:schemeClr val="dk2"/>
              </a:solidFill>
              <a:latin typeface="Arial"/>
              <a:ea typeface="Arial"/>
              <a:cs typeface="Arial"/>
              <a:sym typeface="Arial"/>
            </a:endParaRPr>
          </a:p>
        </p:txBody>
      </p:sp>
      <p:sp>
        <p:nvSpPr>
          <p:cNvPr id="731" name="Google Shape;731;p97"/>
          <p:cNvSpPr txBox="1">
            <a:spLocks noGrp="1"/>
          </p:cNvSpPr>
          <p:nvPr>
            <p:ph type="body" idx="1"/>
          </p:nvPr>
        </p:nvSpPr>
        <p:spPr>
          <a:xfrm>
            <a:off x="266700" y="1049325"/>
            <a:ext cx="8610600" cy="399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040"/>
              <a:buFont typeface="Arial"/>
              <a:buNone/>
            </a:pPr>
            <a:r>
              <a:rPr lang="en-US" sz="2000" b="1" i="0" u="none" strike="noStrike" cap="none">
                <a:solidFill>
                  <a:srgbClr val="000000"/>
                </a:solidFill>
                <a:latin typeface="Arial"/>
                <a:ea typeface="Arial"/>
                <a:cs typeface="Arial"/>
                <a:sym typeface="Arial"/>
              </a:rPr>
              <a:t>4-ESS1.C</a:t>
            </a:r>
            <a:r>
              <a:rPr lang="en-US" sz="2000" b="1" i="0" u="none" strike="noStrike" cap="none">
                <a:solidFill>
                  <a:srgbClr val="FF6600"/>
                </a:solidFill>
                <a:latin typeface="Arial"/>
                <a:ea typeface="Arial"/>
                <a:cs typeface="Arial"/>
                <a:sym typeface="Arial"/>
              </a:rPr>
              <a:t> </a:t>
            </a:r>
            <a:r>
              <a:rPr lang="en-US" sz="2000" b="1" i="0" u="none" strike="noStrike" cap="none">
                <a:solidFill>
                  <a:srgbClr val="000000"/>
                </a:solidFill>
                <a:latin typeface="Arial"/>
                <a:ea typeface="Arial"/>
                <a:cs typeface="Arial"/>
                <a:sym typeface="Arial"/>
              </a:rPr>
              <a:t>Earth’s Place in the Universe </a:t>
            </a:r>
            <a:endParaRPr>
              <a:solidFill>
                <a:srgbClr val="000000"/>
              </a:solidFill>
            </a:endParaRPr>
          </a:p>
          <a:p>
            <a:pPr marL="0" marR="0" lvl="0" indent="0" algn="l" rtl="0">
              <a:lnSpc>
                <a:spcPct val="100000"/>
              </a:lnSpc>
              <a:spcBef>
                <a:spcPts val="200"/>
              </a:spcBef>
              <a:spcAft>
                <a:spcPts val="0"/>
              </a:spcAft>
              <a:buClr>
                <a:schemeClr val="accent1"/>
              </a:buClr>
              <a:buSzPts val="2040"/>
              <a:buFont typeface="Arial"/>
              <a:buNone/>
            </a:pPr>
            <a:endParaRPr sz="1000" b="1" i="0" u="none" strike="noStrike" cap="none">
              <a:solidFill>
                <a:schemeClr val="dk1"/>
              </a:solidFill>
              <a:latin typeface="Arial"/>
              <a:ea typeface="Arial"/>
              <a:cs typeface="Arial"/>
              <a:sym typeface="Arial"/>
            </a:endParaRPr>
          </a:p>
          <a:p>
            <a:pPr marL="0" marR="0" lvl="0" indent="0" algn="l" rtl="0">
              <a:lnSpc>
                <a:spcPct val="100000"/>
              </a:lnSpc>
              <a:spcBef>
                <a:spcPts val="400"/>
              </a:spcBef>
              <a:spcAft>
                <a:spcPts val="0"/>
              </a:spcAft>
              <a:buClr>
                <a:schemeClr val="accent1"/>
              </a:buClr>
              <a:buSzPts val="2040"/>
              <a:buFont typeface="Arial"/>
              <a:buNone/>
            </a:pPr>
            <a:r>
              <a:rPr lang="en-US" sz="1800" b="1" i="0" u="none" strike="noStrike" cap="none">
                <a:solidFill>
                  <a:srgbClr val="0000FF"/>
                </a:solidFill>
                <a:latin typeface="Arial"/>
                <a:ea typeface="Arial"/>
                <a:cs typeface="Arial"/>
                <a:sym typeface="Arial"/>
              </a:rPr>
              <a:t>OLP 1</a:t>
            </a:r>
            <a:r>
              <a:rPr lang="en-US" sz="1800" b="1" i="0" u="none" strike="noStrike" cap="none">
                <a:solidFill>
                  <a:schemeClr val="accent1"/>
                </a:solidFill>
                <a:latin typeface="Arial"/>
                <a:ea typeface="Arial"/>
                <a:cs typeface="Arial"/>
                <a:sym typeface="Arial"/>
              </a:rPr>
              <a:t>. </a:t>
            </a:r>
            <a:r>
              <a:rPr lang="en-US" sz="1800" b="1" i="0" u="none" strike="noStrike" cap="none">
                <a:solidFill>
                  <a:srgbClr val="000000"/>
                </a:solidFill>
              </a:rPr>
              <a:t>This is a </a:t>
            </a:r>
            <a:r>
              <a:rPr lang="en-US" sz="1800" b="1">
                <a:solidFill>
                  <a:srgbClr val="000000"/>
                </a:solidFill>
              </a:rPr>
              <a:t>3</a:t>
            </a:r>
            <a:r>
              <a:rPr lang="en-US" sz="1800" b="1" i="0" u="none" strike="noStrike" cap="none">
                <a:solidFill>
                  <a:srgbClr val="000000"/>
                </a:solidFill>
              </a:rPr>
              <a:t> </a:t>
            </a:r>
            <a:r>
              <a:rPr lang="en-US" sz="1800" b="0" i="0" u="none" strike="noStrike" cap="none">
                <a:solidFill>
                  <a:schemeClr val="dk1"/>
                </a:solidFill>
                <a:latin typeface="Arial"/>
                <a:ea typeface="Arial"/>
                <a:cs typeface="Arial"/>
                <a:sym typeface="Arial"/>
              </a:rPr>
              <a:t>because the presence of marine terraces and other geological marine features (</a:t>
            </a:r>
            <a:r>
              <a:rPr lang="en-US" sz="1800" b="0" i="0" u="none" strike="noStrike" cap="none">
                <a:solidFill>
                  <a:srgbClr val="0000FF"/>
                </a:solidFill>
                <a:latin typeface="Arial"/>
                <a:ea typeface="Arial"/>
                <a:cs typeface="Arial"/>
                <a:sym typeface="Arial"/>
              </a:rPr>
              <a:t>OLP 1b</a:t>
            </a:r>
            <a:r>
              <a:rPr lang="en-US" sz="1800" b="0" i="0" u="none" strike="noStrike" cap="none">
                <a:solidFill>
                  <a:schemeClr val="accent1"/>
                </a:solidFill>
                <a:latin typeface="Arial"/>
                <a:ea typeface="Arial"/>
                <a:cs typeface="Arial"/>
                <a:sym typeface="Arial"/>
              </a:rPr>
              <a:t> </a:t>
            </a:r>
            <a:r>
              <a:rPr lang="en-US" sz="1800" b="0" i="0" u="none" strike="noStrike" cap="none">
                <a:solidFill>
                  <a:schemeClr val="dk1"/>
                </a:solidFill>
                <a:latin typeface="Arial"/>
                <a:ea typeface="Arial"/>
                <a:cs typeface="Arial"/>
                <a:sym typeface="Arial"/>
              </a:rPr>
              <a:t>and </a:t>
            </a:r>
            <a:r>
              <a:rPr lang="en-US" sz="1800" b="0" i="0" u="none" strike="noStrike" cap="none">
                <a:solidFill>
                  <a:srgbClr val="0000FF"/>
                </a:solidFill>
                <a:latin typeface="Arial"/>
                <a:ea typeface="Arial"/>
                <a:cs typeface="Arial"/>
                <a:sym typeface="Arial"/>
              </a:rPr>
              <a:t>S&amp;S P1C strand</a:t>
            </a:r>
            <a:r>
              <a:rPr lang="en-US" sz="1800" b="0" i="0" u="none" strike="noStrike" cap="none">
                <a:solidFill>
                  <a:schemeClr val="dk1"/>
                </a:solidFill>
                <a:latin typeface="Arial"/>
                <a:ea typeface="Arial"/>
                <a:cs typeface="Arial"/>
                <a:sym typeface="Arial"/>
              </a:rPr>
              <a:t>) seen on land support an explanation for change over time (</a:t>
            </a:r>
            <a:r>
              <a:rPr lang="en-US" sz="1800" b="0" i="0" u="none" strike="noStrike" cap="none">
                <a:solidFill>
                  <a:srgbClr val="FF0000"/>
                </a:solidFill>
                <a:latin typeface="Arial"/>
                <a:ea typeface="Arial"/>
                <a:cs typeface="Arial"/>
                <a:sym typeface="Arial"/>
              </a:rPr>
              <a:t>PE 4-ESS1-1</a:t>
            </a:r>
            <a:r>
              <a:rPr lang="en-US" sz="1800" b="0" i="0" u="none" strike="noStrike" cap="none">
                <a:solidFill>
                  <a:schemeClr val="dk1"/>
                </a:solidFill>
                <a:latin typeface="Arial"/>
                <a:ea typeface="Arial"/>
                <a:cs typeface="Arial"/>
                <a:sym typeface="Arial"/>
              </a:rPr>
              <a:t> and </a:t>
            </a:r>
            <a:r>
              <a:rPr lang="en-US" sz="1800" b="0" i="0" u="none" strike="noStrike" cap="none">
                <a:solidFill>
                  <a:srgbClr val="FF6600"/>
                </a:solidFill>
                <a:latin typeface="Arial"/>
                <a:ea typeface="Arial"/>
                <a:cs typeface="Arial"/>
                <a:sym typeface="Arial"/>
              </a:rPr>
              <a:t>DCI ESS1.C</a:t>
            </a:r>
            <a:r>
              <a:rPr lang="en-US" sz="1800" b="0" i="0" u="none" strike="noStrike" cap="none">
                <a:solidFill>
                  <a:schemeClr val="dk1"/>
                </a:solidFill>
                <a:latin typeface="Arial"/>
                <a:ea typeface="Arial"/>
                <a:cs typeface="Arial"/>
                <a:sym typeface="Arial"/>
              </a:rPr>
              <a:t>). Therefore, one needs to understand that there are a variety of marine geological features in order to use them as evidence for change over time.</a:t>
            </a:r>
            <a:endParaRPr sz="1800"/>
          </a:p>
          <a:p>
            <a:pPr marL="0" marR="0" lvl="0" indent="0" algn="l" rtl="0">
              <a:lnSpc>
                <a:spcPct val="100000"/>
              </a:lnSpc>
              <a:spcBef>
                <a:spcPts val="200"/>
              </a:spcBef>
              <a:spcAft>
                <a:spcPts val="0"/>
              </a:spcAft>
              <a:buClr>
                <a:schemeClr val="accent1"/>
              </a:buClr>
              <a:buSzPts val="2040"/>
              <a:buFont typeface="Arial"/>
              <a:buNone/>
            </a:pPr>
            <a:endParaRPr sz="1000" b="0" i="0" u="none" strike="noStrike" cap="none">
              <a:solidFill>
                <a:srgbClr val="000090"/>
              </a:solidFill>
              <a:latin typeface="Arial"/>
              <a:ea typeface="Arial"/>
              <a:cs typeface="Arial"/>
              <a:sym typeface="Arial"/>
            </a:endParaRPr>
          </a:p>
          <a:p>
            <a:pPr marL="0" marR="0" lvl="0" indent="0" algn="l" rtl="0">
              <a:lnSpc>
                <a:spcPct val="100000"/>
              </a:lnSpc>
              <a:spcBef>
                <a:spcPts val="400"/>
              </a:spcBef>
              <a:spcAft>
                <a:spcPts val="0"/>
              </a:spcAft>
              <a:buClr>
                <a:schemeClr val="accent1"/>
              </a:buClr>
              <a:buSzPts val="2040"/>
              <a:buFont typeface="Arial"/>
              <a:buNone/>
            </a:pPr>
            <a:endParaRPr sz="2000" b="0" i="0" u="none" strike="noStrike" cap="none">
              <a:solidFill>
                <a:srgbClr val="7E9532"/>
              </a:solidFill>
              <a:latin typeface="Arial"/>
              <a:ea typeface="Arial"/>
              <a:cs typeface="Arial"/>
              <a:sym typeface="Arial"/>
            </a:endParaRPr>
          </a:p>
          <a:p>
            <a:pPr marL="0" marR="0" lvl="0" indent="0" algn="l" rtl="0">
              <a:lnSpc>
                <a:spcPct val="100000"/>
              </a:lnSpc>
              <a:spcBef>
                <a:spcPts val="400"/>
              </a:spcBef>
              <a:spcAft>
                <a:spcPts val="0"/>
              </a:spcAft>
              <a:buClr>
                <a:schemeClr val="accent1"/>
              </a:buClr>
              <a:buSzPts val="2040"/>
              <a:buFont typeface="Arial"/>
              <a:buNone/>
            </a:pPr>
            <a:endParaRPr sz="2000" b="0" i="0" u="none" strike="noStrike" cap="none">
              <a:solidFill>
                <a:schemeClr val="dk1"/>
              </a:solidFill>
              <a:latin typeface="Arial"/>
              <a:ea typeface="Arial"/>
              <a:cs typeface="Arial"/>
              <a:sym typeface="Arial"/>
            </a:endParaRPr>
          </a:p>
        </p:txBody>
      </p:sp>
      <p:graphicFrame>
        <p:nvGraphicFramePr>
          <p:cNvPr id="732" name="Google Shape;732;p97"/>
          <p:cNvGraphicFramePr/>
          <p:nvPr/>
        </p:nvGraphicFramePr>
        <p:xfrm>
          <a:off x="555050" y="3223261"/>
          <a:ext cx="7854500" cy="1576625"/>
        </p:xfrm>
        <a:graphic>
          <a:graphicData uri="http://schemas.openxmlformats.org/drawingml/2006/table">
            <a:tbl>
              <a:tblPr firstRow="1" bandRow="1">
                <a:noFill/>
                <a:tableStyleId>{E0908011-C450-4BCC-BB71-0D187C06383D}</a:tableStyleId>
              </a:tblPr>
              <a:tblGrid>
                <a:gridCol w="7854500">
                  <a:extLst>
                    <a:ext uri="{9D8B030D-6E8A-4147-A177-3AD203B41FA5}">
                      <a16:colId xmlns:a16="http://schemas.microsoft.com/office/drawing/2014/main" val="20000"/>
                    </a:ext>
                  </a:extLst>
                </a:gridCol>
              </a:tblGrid>
              <a:tr h="298750">
                <a:tc>
                  <a:txBody>
                    <a:bodyPr/>
                    <a:lstStyle/>
                    <a:p>
                      <a:pPr marL="0" marR="0" lvl="0" indent="0" algn="l" rtl="0">
                        <a:lnSpc>
                          <a:spcPct val="100000"/>
                        </a:lnSpc>
                        <a:spcBef>
                          <a:spcPts val="0"/>
                        </a:spcBef>
                        <a:spcAft>
                          <a:spcPts val="0"/>
                        </a:spcAft>
                        <a:buClr>
                          <a:srgbClr val="000090"/>
                        </a:buClr>
                        <a:buSzPts val="1400"/>
                        <a:buFont typeface="Arial"/>
                        <a:buNone/>
                      </a:pPr>
                      <a:r>
                        <a:rPr lang="en-US" sz="1400" b="1" u="none" strike="noStrike" cap="none">
                          <a:solidFill>
                            <a:srgbClr val="000000"/>
                          </a:solidFill>
                        </a:rPr>
                        <a:t>4-ESS1.C: </a:t>
                      </a:r>
                      <a:r>
                        <a:rPr lang="en-US" sz="1400" b="0" u="none" strike="noStrike" cap="none">
                          <a:solidFill>
                            <a:srgbClr val="000000"/>
                          </a:solidFill>
                        </a:rPr>
                        <a:t>A themed cluster of DCIs by Grade</a:t>
                      </a:r>
                      <a:endParaRPr sz="1400" b="0" u="none" strike="noStrike" cap="none">
                        <a:solidFill>
                          <a:srgbClr val="000000"/>
                        </a:solidFill>
                      </a:endParaRPr>
                    </a:p>
                  </a:txBody>
                  <a:tcPr marL="91450" marR="91450" marT="34300" marB="34300">
                    <a:lnL w="12700" cap="flat" cmpd="sng">
                      <a:solidFill>
                        <a:srgbClr val="00B0F0"/>
                      </a:solidFill>
                      <a:prstDash val="solid"/>
                      <a:round/>
                      <a:headEnd type="none" w="sm" len="sm"/>
                      <a:tailEnd type="none" w="sm" len="sm"/>
                    </a:lnL>
                    <a:lnR w="12700" cap="flat" cmpd="sng">
                      <a:solidFill>
                        <a:srgbClr val="00B0F0"/>
                      </a:solidFill>
                      <a:prstDash val="solid"/>
                      <a:round/>
                      <a:headEnd type="none" w="sm" len="sm"/>
                      <a:tailEnd type="none" w="sm" len="sm"/>
                    </a:lnR>
                    <a:lnT w="12700" cap="flat" cmpd="sng">
                      <a:solidFill>
                        <a:srgbClr val="00B0F0"/>
                      </a:solidFill>
                      <a:prstDash val="solid"/>
                      <a:round/>
                      <a:headEnd type="none" w="sm" len="sm"/>
                      <a:tailEnd type="none" w="sm" len="sm"/>
                    </a:lnT>
                    <a:lnB w="12700" cap="flat" cmpd="sng">
                      <a:solidFill>
                        <a:srgbClr val="00B0F0"/>
                      </a:solidFill>
                      <a:prstDash val="solid"/>
                      <a:round/>
                      <a:headEnd type="none" w="sm" len="sm"/>
                      <a:tailEnd type="none" w="sm" len="sm"/>
                    </a:lnB>
                  </a:tcPr>
                </a:tc>
                <a:extLst>
                  <a:ext uri="{0D108BD9-81ED-4DB2-BD59-A6C34878D82A}">
                    <a16:rowId xmlns:a16="http://schemas.microsoft.com/office/drawing/2014/main" val="10000"/>
                  </a:ext>
                </a:extLst>
              </a:tr>
              <a:tr h="298750">
                <a:tc>
                  <a:txBody>
                    <a:bodyPr/>
                    <a:lstStyle/>
                    <a:p>
                      <a:pPr marL="0" marR="0" lvl="0" indent="0" algn="l" rtl="0">
                        <a:lnSpc>
                          <a:spcPct val="100000"/>
                        </a:lnSpc>
                        <a:spcBef>
                          <a:spcPts val="0"/>
                        </a:spcBef>
                        <a:spcAft>
                          <a:spcPts val="0"/>
                        </a:spcAft>
                        <a:buClr>
                          <a:srgbClr val="FF6600"/>
                        </a:buClr>
                        <a:buSzPts val="1400"/>
                        <a:buFont typeface="Arial"/>
                        <a:buNone/>
                      </a:pPr>
                      <a:r>
                        <a:rPr lang="en-US" sz="1400" b="1" u="none" strike="noStrike" cap="none">
                          <a:solidFill>
                            <a:srgbClr val="FF6600"/>
                          </a:solidFill>
                        </a:rPr>
                        <a:t>DCI ESS1.C: </a:t>
                      </a:r>
                      <a:r>
                        <a:rPr lang="en-US" sz="1400" b="0" u="none" strike="noStrike" cap="none">
                          <a:solidFill>
                            <a:srgbClr val="FF6600"/>
                          </a:solidFill>
                        </a:rPr>
                        <a:t>a specific Disciplinary Core Idea</a:t>
                      </a:r>
                      <a:endParaRPr sz="1100" u="none" strike="noStrike" cap="none"/>
                    </a:p>
                  </a:txBody>
                  <a:tcPr marL="91450" marR="91450" marT="34300" marB="34300">
                    <a:lnL w="12700" cap="flat" cmpd="sng">
                      <a:solidFill>
                        <a:srgbClr val="00B0F0"/>
                      </a:solidFill>
                      <a:prstDash val="solid"/>
                      <a:round/>
                      <a:headEnd type="none" w="sm" len="sm"/>
                      <a:tailEnd type="none" w="sm" len="sm"/>
                    </a:lnL>
                    <a:lnR w="12700" cap="flat" cmpd="sng">
                      <a:solidFill>
                        <a:srgbClr val="00B0F0"/>
                      </a:solidFill>
                      <a:prstDash val="solid"/>
                      <a:round/>
                      <a:headEnd type="none" w="sm" len="sm"/>
                      <a:tailEnd type="none" w="sm" len="sm"/>
                    </a:lnR>
                    <a:lnT w="12700" cap="flat" cmpd="sng">
                      <a:solidFill>
                        <a:srgbClr val="00B0F0"/>
                      </a:solidFill>
                      <a:prstDash val="solid"/>
                      <a:round/>
                      <a:headEnd type="none" w="sm" len="sm"/>
                      <a:tailEnd type="none" w="sm" len="sm"/>
                    </a:lnT>
                    <a:lnB w="12700" cap="flat" cmpd="sng">
                      <a:solidFill>
                        <a:srgbClr val="00B0F0"/>
                      </a:solidFill>
                      <a:prstDash val="solid"/>
                      <a:round/>
                      <a:headEnd type="none" w="sm" len="sm"/>
                      <a:tailEnd type="none" w="sm" len="sm"/>
                    </a:lnB>
                  </a:tcPr>
                </a:tc>
                <a:extLst>
                  <a:ext uri="{0D108BD9-81ED-4DB2-BD59-A6C34878D82A}">
                    <a16:rowId xmlns:a16="http://schemas.microsoft.com/office/drawing/2014/main" val="10001"/>
                  </a:ext>
                </a:extLst>
              </a:tr>
              <a:tr h="298750">
                <a:tc>
                  <a:txBody>
                    <a:bodyPr/>
                    <a:lstStyle/>
                    <a:p>
                      <a:pPr marL="0" marR="0" lvl="0" indent="0" algn="l" rtl="0">
                        <a:lnSpc>
                          <a:spcPct val="100000"/>
                        </a:lnSpc>
                        <a:spcBef>
                          <a:spcPts val="0"/>
                        </a:spcBef>
                        <a:spcAft>
                          <a:spcPts val="0"/>
                        </a:spcAft>
                        <a:buClr>
                          <a:schemeClr val="accent1"/>
                        </a:buClr>
                        <a:buSzPts val="1400"/>
                        <a:buFont typeface="Arial"/>
                        <a:buNone/>
                      </a:pPr>
                      <a:r>
                        <a:rPr lang="en-US" sz="1400" b="1" u="none" strike="noStrike" cap="none">
                          <a:solidFill>
                            <a:srgbClr val="0000FF"/>
                          </a:solidFill>
                        </a:rPr>
                        <a:t>OLP: </a:t>
                      </a:r>
                      <a:r>
                        <a:rPr lang="en-US" sz="1400" b="0" u="none" strike="noStrike" cap="none">
                          <a:solidFill>
                            <a:srgbClr val="0000FF"/>
                          </a:solidFill>
                        </a:rPr>
                        <a:t>The Essential Principles and Fundamental Concepts of Ocean Literacy</a:t>
                      </a:r>
                      <a:endParaRPr sz="1100" u="none" strike="noStrike" cap="none">
                        <a:solidFill>
                          <a:srgbClr val="0000FF"/>
                        </a:solidFill>
                      </a:endParaRPr>
                    </a:p>
                  </a:txBody>
                  <a:tcPr marL="91450" marR="91450" marT="34300" marB="34300">
                    <a:lnL w="12700" cap="flat" cmpd="sng">
                      <a:solidFill>
                        <a:srgbClr val="00B0F0"/>
                      </a:solidFill>
                      <a:prstDash val="solid"/>
                      <a:round/>
                      <a:headEnd type="none" w="sm" len="sm"/>
                      <a:tailEnd type="none" w="sm" len="sm"/>
                    </a:lnL>
                    <a:lnR w="12700" cap="flat" cmpd="sng">
                      <a:solidFill>
                        <a:srgbClr val="00B0F0"/>
                      </a:solidFill>
                      <a:prstDash val="solid"/>
                      <a:round/>
                      <a:headEnd type="none" w="sm" len="sm"/>
                      <a:tailEnd type="none" w="sm" len="sm"/>
                    </a:lnR>
                    <a:lnT w="12700" cap="flat" cmpd="sng">
                      <a:solidFill>
                        <a:srgbClr val="00B0F0"/>
                      </a:solidFill>
                      <a:prstDash val="solid"/>
                      <a:round/>
                      <a:headEnd type="none" w="sm" len="sm"/>
                      <a:tailEnd type="none" w="sm" len="sm"/>
                    </a:lnT>
                    <a:lnB w="12700" cap="flat" cmpd="sng">
                      <a:solidFill>
                        <a:srgbClr val="00B0F0"/>
                      </a:solidFill>
                      <a:prstDash val="solid"/>
                      <a:round/>
                      <a:headEnd type="none" w="sm" len="sm"/>
                      <a:tailEnd type="none" w="sm" len="sm"/>
                    </a:lnB>
                  </a:tcPr>
                </a:tc>
                <a:extLst>
                  <a:ext uri="{0D108BD9-81ED-4DB2-BD59-A6C34878D82A}">
                    <a16:rowId xmlns:a16="http://schemas.microsoft.com/office/drawing/2014/main" val="10002"/>
                  </a:ext>
                </a:extLst>
              </a:tr>
              <a:tr h="298750">
                <a:tc>
                  <a:txBody>
                    <a:bodyPr/>
                    <a:lstStyle/>
                    <a:p>
                      <a:pPr marL="0" marR="0" lvl="0" indent="0" algn="l" rtl="0">
                        <a:lnSpc>
                          <a:spcPct val="100000"/>
                        </a:lnSpc>
                        <a:spcBef>
                          <a:spcPts val="0"/>
                        </a:spcBef>
                        <a:spcAft>
                          <a:spcPts val="0"/>
                        </a:spcAft>
                        <a:buClr>
                          <a:srgbClr val="7E9532"/>
                        </a:buClr>
                        <a:buSzPts val="1400"/>
                        <a:buFont typeface="Arial"/>
                        <a:buNone/>
                      </a:pPr>
                      <a:r>
                        <a:rPr lang="en-US" sz="1400" b="1" u="none" strike="noStrike" cap="none">
                          <a:solidFill>
                            <a:srgbClr val="0000FF"/>
                          </a:solidFill>
                        </a:rPr>
                        <a:t>S&amp;S P1C strand: </a:t>
                      </a:r>
                      <a:r>
                        <a:rPr lang="en-US" sz="1400" b="0" u="none" strike="noStrike" cap="none">
                          <a:solidFill>
                            <a:srgbClr val="0000FF"/>
                          </a:solidFill>
                        </a:rPr>
                        <a:t>a particular portion of the Ocean Literacy Scope &amp; Sequence </a:t>
                      </a:r>
                      <a:endParaRPr sz="1100" u="none" strike="noStrike" cap="none">
                        <a:solidFill>
                          <a:srgbClr val="0000FF"/>
                        </a:solidFill>
                      </a:endParaRPr>
                    </a:p>
                  </a:txBody>
                  <a:tcPr marL="91450" marR="91450" marT="34300" marB="34300">
                    <a:lnL w="12700" cap="flat" cmpd="sng">
                      <a:solidFill>
                        <a:srgbClr val="00B0F0"/>
                      </a:solidFill>
                      <a:prstDash val="solid"/>
                      <a:round/>
                      <a:headEnd type="none" w="sm" len="sm"/>
                      <a:tailEnd type="none" w="sm" len="sm"/>
                    </a:lnL>
                    <a:lnR w="12700" cap="flat" cmpd="sng">
                      <a:solidFill>
                        <a:srgbClr val="00B0F0"/>
                      </a:solidFill>
                      <a:prstDash val="solid"/>
                      <a:round/>
                      <a:headEnd type="none" w="sm" len="sm"/>
                      <a:tailEnd type="none" w="sm" len="sm"/>
                    </a:lnR>
                    <a:lnT w="12700" cap="flat" cmpd="sng">
                      <a:solidFill>
                        <a:srgbClr val="00B0F0"/>
                      </a:solidFill>
                      <a:prstDash val="solid"/>
                      <a:round/>
                      <a:headEnd type="none" w="sm" len="sm"/>
                      <a:tailEnd type="none" w="sm" len="sm"/>
                    </a:lnT>
                    <a:lnB w="12700" cap="flat" cmpd="sng">
                      <a:solidFill>
                        <a:srgbClr val="00B0F0"/>
                      </a:solidFill>
                      <a:prstDash val="solid"/>
                      <a:round/>
                      <a:headEnd type="none" w="sm" len="sm"/>
                      <a:tailEnd type="none" w="sm" len="sm"/>
                    </a:lnB>
                  </a:tcPr>
                </a:tc>
                <a:extLst>
                  <a:ext uri="{0D108BD9-81ED-4DB2-BD59-A6C34878D82A}">
                    <a16:rowId xmlns:a16="http://schemas.microsoft.com/office/drawing/2014/main" val="10003"/>
                  </a:ext>
                </a:extLst>
              </a:tr>
              <a:tr h="381625">
                <a:tc>
                  <a:txBody>
                    <a:bodyPr/>
                    <a:lstStyle/>
                    <a:p>
                      <a:pPr marL="0" marR="0" lvl="0" indent="0" algn="l" rtl="0">
                        <a:lnSpc>
                          <a:spcPct val="100000"/>
                        </a:lnSpc>
                        <a:spcBef>
                          <a:spcPts val="0"/>
                        </a:spcBef>
                        <a:spcAft>
                          <a:spcPts val="0"/>
                        </a:spcAft>
                        <a:buClr>
                          <a:srgbClr val="089CA2"/>
                        </a:buClr>
                        <a:buSzPts val="1400"/>
                        <a:buFont typeface="Arial"/>
                        <a:buNone/>
                      </a:pPr>
                      <a:r>
                        <a:rPr lang="en-US" sz="1400" b="1" u="none" strike="noStrike" cap="none">
                          <a:solidFill>
                            <a:srgbClr val="FF0000"/>
                          </a:solidFill>
                        </a:rPr>
                        <a:t>PE 4-ESS1-1: </a:t>
                      </a:r>
                      <a:r>
                        <a:rPr lang="en-US" sz="1400" b="0" u="none" strike="noStrike" cap="none">
                          <a:solidFill>
                            <a:srgbClr val="FF0000"/>
                          </a:solidFill>
                        </a:rPr>
                        <a:t>a particular Performance Expectation (PE) for a thematic cluster of DCIs</a:t>
                      </a:r>
                      <a:endParaRPr sz="1400" b="0" u="none" strike="noStrike" cap="none">
                        <a:solidFill>
                          <a:srgbClr val="FF0000"/>
                        </a:solidFill>
                      </a:endParaRPr>
                    </a:p>
                  </a:txBody>
                  <a:tcPr marL="91450" marR="91450" marT="34300" marB="34300">
                    <a:lnL w="12700" cap="flat" cmpd="sng">
                      <a:solidFill>
                        <a:srgbClr val="00B0F0"/>
                      </a:solidFill>
                      <a:prstDash val="solid"/>
                      <a:round/>
                      <a:headEnd type="none" w="sm" len="sm"/>
                      <a:tailEnd type="none" w="sm" len="sm"/>
                    </a:lnL>
                    <a:lnR w="12700" cap="flat" cmpd="sng">
                      <a:solidFill>
                        <a:srgbClr val="00B0F0"/>
                      </a:solidFill>
                      <a:prstDash val="solid"/>
                      <a:round/>
                      <a:headEnd type="none" w="sm" len="sm"/>
                      <a:tailEnd type="none" w="sm" len="sm"/>
                    </a:lnR>
                    <a:lnT w="12700" cap="flat" cmpd="sng">
                      <a:solidFill>
                        <a:srgbClr val="00B0F0"/>
                      </a:solidFill>
                      <a:prstDash val="solid"/>
                      <a:round/>
                      <a:headEnd type="none" w="sm" len="sm"/>
                      <a:tailEnd type="none" w="sm" len="sm"/>
                    </a:lnT>
                    <a:lnB w="12700" cap="flat" cmpd="sng">
                      <a:solidFill>
                        <a:srgbClr val="00B0F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98"/>
          <p:cNvSpPr txBox="1">
            <a:spLocks noGrp="1"/>
          </p:cNvSpPr>
          <p:nvPr>
            <p:ph type="title"/>
          </p:nvPr>
        </p:nvSpPr>
        <p:spPr>
          <a:xfrm>
            <a:off x="342900" y="200175"/>
            <a:ext cx="8458200" cy="742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2600"/>
              <a:t>5-LS2 Ecosystems: Interactions, Energy, and Dynamics</a:t>
            </a:r>
            <a:endParaRPr sz="2600"/>
          </a:p>
        </p:txBody>
      </p:sp>
      <p:sp>
        <p:nvSpPr>
          <p:cNvPr id="739" name="Google Shape;739;p98"/>
          <p:cNvSpPr txBox="1">
            <a:spLocks noGrp="1"/>
          </p:cNvSpPr>
          <p:nvPr>
            <p:ph type="body" idx="1"/>
          </p:nvPr>
        </p:nvSpPr>
        <p:spPr>
          <a:xfrm>
            <a:off x="457200" y="844050"/>
            <a:ext cx="8229600" cy="401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80"/>
              </a:spcBef>
              <a:spcAft>
                <a:spcPts val="0"/>
              </a:spcAft>
              <a:buClr>
                <a:schemeClr val="dk1"/>
              </a:buClr>
              <a:buSzPts val="1100"/>
              <a:buFont typeface="Arial"/>
              <a:buNone/>
            </a:pPr>
            <a:r>
              <a:rPr lang="en-US" sz="1600" b="1">
                <a:solidFill>
                  <a:srgbClr val="00B0F0"/>
                </a:solidFill>
              </a:rPr>
              <a:t>LS2.A: Interdependent Relationships in Ecosystems </a:t>
            </a:r>
            <a:endParaRPr sz="1600" b="1">
              <a:solidFill>
                <a:srgbClr val="00B0F0"/>
              </a:solidFill>
            </a:endParaRPr>
          </a:p>
          <a:p>
            <a:pPr marL="0" lvl="0" indent="0" algn="l" rtl="0">
              <a:lnSpc>
                <a:spcPct val="100000"/>
              </a:lnSpc>
              <a:spcBef>
                <a:spcPts val="480"/>
              </a:spcBef>
              <a:spcAft>
                <a:spcPts val="0"/>
              </a:spcAft>
              <a:buClr>
                <a:schemeClr val="dk1"/>
              </a:buClr>
              <a:buSzPts val="1100"/>
              <a:buFont typeface="Arial"/>
              <a:buNone/>
            </a:pPr>
            <a:r>
              <a:rPr lang="en-US" sz="1600"/>
              <a:t> 	The food of almost any kind of animal can be traced back to plants. Organisms are related in food webs in which some animals eat plants for food and other animals eat the animals that eat plants. Some organisms, such as fungi and bacteria, break down dead organisms (both plants or plants parts and animals) and therefore operate as “decomposers.” Decomposition eventually restores (recycles) some materials back to the soil. Organisms can survive only in environments in which their particular needs are met. A healthy ecosystem is one in which multiple species of different types are each able to meet their needs in a relatively stable web of life. Newly introduced species can damage the balance of an ecosystem. (5-LS2-1) </a:t>
            </a:r>
            <a:br>
              <a:rPr lang="en-US" sz="1600"/>
            </a:br>
            <a:endParaRPr sz="1600"/>
          </a:p>
          <a:p>
            <a:pPr marL="0" lvl="0" indent="0" algn="l" rtl="0">
              <a:lnSpc>
                <a:spcPct val="100000"/>
              </a:lnSpc>
              <a:spcBef>
                <a:spcPts val="480"/>
              </a:spcBef>
              <a:spcAft>
                <a:spcPts val="0"/>
              </a:spcAft>
              <a:buClr>
                <a:schemeClr val="dk1"/>
              </a:buClr>
              <a:buSzPts val="1100"/>
              <a:buFont typeface="Arial"/>
              <a:buNone/>
            </a:pPr>
            <a:r>
              <a:rPr lang="en-US" sz="1600" b="1">
                <a:solidFill>
                  <a:srgbClr val="00B0F0"/>
                </a:solidFill>
              </a:rPr>
              <a:t>LS2.B: Cycles of Matter and Energy Transfer in Ecosystems </a:t>
            </a:r>
            <a:endParaRPr sz="1600" b="1">
              <a:solidFill>
                <a:srgbClr val="00B0F0"/>
              </a:solidFill>
            </a:endParaRPr>
          </a:p>
          <a:p>
            <a:pPr marL="0" lvl="0" indent="0" algn="l" rtl="0">
              <a:lnSpc>
                <a:spcPct val="100000"/>
              </a:lnSpc>
              <a:spcBef>
                <a:spcPts val="480"/>
              </a:spcBef>
              <a:spcAft>
                <a:spcPts val="0"/>
              </a:spcAft>
              <a:buSzPts val="2040"/>
              <a:buNone/>
            </a:pPr>
            <a:r>
              <a:rPr lang="en-US" sz="1600"/>
              <a:t> 	Matter cycles between the air and soil and among plants, animals, and microbes as these organisms live and die. Organisms obtain gases, and water, from the environment, and release waste matter (gas, liquid, or solid) back into the environment. (5-LS2-1) </a:t>
            </a:r>
            <a:endParaRPr sz="16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3"/>
          <p:cNvSpPr txBox="1">
            <a:spLocks noGrp="1"/>
          </p:cNvSpPr>
          <p:nvPr>
            <p:ph type="title"/>
          </p:nvPr>
        </p:nvSpPr>
        <p:spPr>
          <a:xfrm>
            <a:off x="457200" y="457200"/>
            <a:ext cx="6747900" cy="742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4000" b="0" i="0" u="none" strike="noStrike" cap="none" dirty="0">
                <a:solidFill>
                  <a:schemeClr val="dk2"/>
                </a:solidFill>
                <a:latin typeface="Arial"/>
                <a:ea typeface="Arial"/>
                <a:cs typeface="Arial"/>
                <a:sym typeface="Arial"/>
              </a:rPr>
              <a:t>A bit about you</a:t>
            </a:r>
            <a:endParaRPr sz="4000" b="0" i="0" u="none" strike="noStrike" cap="none" dirty="0">
              <a:solidFill>
                <a:schemeClr val="dk2"/>
              </a:solidFill>
              <a:latin typeface="Arial"/>
              <a:ea typeface="Arial"/>
              <a:cs typeface="Arial"/>
              <a:sym typeface="Arial"/>
            </a:endParaRPr>
          </a:p>
        </p:txBody>
      </p:sp>
      <p:sp>
        <p:nvSpPr>
          <p:cNvPr id="432" name="Google Shape;432;p63"/>
          <p:cNvSpPr txBox="1">
            <a:spLocks noGrp="1"/>
          </p:cNvSpPr>
          <p:nvPr>
            <p:ph type="body" idx="1"/>
          </p:nvPr>
        </p:nvSpPr>
        <p:spPr>
          <a:xfrm>
            <a:off x="457200" y="1450449"/>
            <a:ext cx="8229600" cy="296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2040"/>
              <a:buFont typeface="Arial"/>
              <a:buNone/>
            </a:pPr>
            <a:r>
              <a:rPr lang="en-US" dirty="0"/>
              <a:t>Do you consider yourself:</a:t>
            </a:r>
            <a:endParaRPr sz="2400" b="0" i="0" u="none" strike="noStrike" cap="none" dirty="0">
              <a:solidFill>
                <a:schemeClr val="dk1"/>
              </a:solidFill>
              <a:latin typeface="Arial"/>
              <a:ea typeface="Arial"/>
              <a:cs typeface="Arial"/>
              <a:sym typeface="Arial"/>
            </a:endParaRPr>
          </a:p>
          <a:p>
            <a:pPr marL="1044575" marR="0" lvl="1" indent="-504825" algn="l" rtl="0">
              <a:lnSpc>
                <a:spcPct val="100000"/>
              </a:lnSpc>
              <a:spcBef>
                <a:spcPts val="400"/>
              </a:spcBef>
              <a:spcAft>
                <a:spcPts val="0"/>
              </a:spcAft>
              <a:buClr>
                <a:schemeClr val="accent1"/>
              </a:buClr>
              <a:buSzPts val="2400"/>
              <a:buFont typeface="Arial"/>
              <a:buAutoNum type="alphaLcPeriod"/>
            </a:pPr>
            <a:r>
              <a:rPr lang="en-US" sz="2400" dirty="0"/>
              <a:t>K–12 formal educator</a:t>
            </a:r>
            <a:endParaRPr sz="2400" b="0" i="0" u="none" strike="noStrike" cap="none" dirty="0">
              <a:solidFill>
                <a:schemeClr val="dk1"/>
              </a:solidFill>
              <a:latin typeface="Arial"/>
              <a:ea typeface="Arial"/>
              <a:cs typeface="Arial"/>
              <a:sym typeface="Arial"/>
            </a:endParaRPr>
          </a:p>
          <a:p>
            <a:pPr marL="1044575" marR="0" lvl="1" indent="-504825" algn="l" rtl="0">
              <a:lnSpc>
                <a:spcPct val="100000"/>
              </a:lnSpc>
              <a:spcBef>
                <a:spcPts val="400"/>
              </a:spcBef>
              <a:spcAft>
                <a:spcPts val="0"/>
              </a:spcAft>
              <a:buClr>
                <a:schemeClr val="accent1"/>
              </a:buClr>
              <a:buSzPts val="2400"/>
              <a:buFont typeface="Arial"/>
              <a:buAutoNum type="alphaLcPeriod"/>
            </a:pPr>
            <a:r>
              <a:rPr lang="en-US" sz="2400" dirty="0"/>
              <a:t>College/University educator</a:t>
            </a:r>
            <a:endParaRPr sz="2400" b="0" i="0" u="none" strike="sngStrike" cap="none" dirty="0">
              <a:solidFill>
                <a:schemeClr val="dk1"/>
              </a:solidFill>
              <a:latin typeface="Arial"/>
              <a:ea typeface="Arial"/>
              <a:cs typeface="Arial"/>
              <a:sym typeface="Arial"/>
            </a:endParaRPr>
          </a:p>
          <a:p>
            <a:pPr marL="1044575" marR="0" lvl="1" indent="-504825" algn="l" rtl="0">
              <a:lnSpc>
                <a:spcPct val="100000"/>
              </a:lnSpc>
              <a:spcBef>
                <a:spcPts val="400"/>
              </a:spcBef>
              <a:spcAft>
                <a:spcPts val="0"/>
              </a:spcAft>
              <a:buClr>
                <a:schemeClr val="accent1"/>
              </a:buClr>
              <a:buSzPts val="2400"/>
              <a:buFont typeface="Arial"/>
              <a:buAutoNum type="alphaLcPeriod"/>
            </a:pPr>
            <a:r>
              <a:rPr lang="en-US" sz="2400" dirty="0"/>
              <a:t>Scientist</a:t>
            </a:r>
            <a:endParaRPr sz="2400" b="0" i="0" u="none" strike="noStrike" cap="none" dirty="0">
              <a:solidFill>
                <a:schemeClr val="dk1"/>
              </a:solidFill>
              <a:latin typeface="Arial"/>
              <a:ea typeface="Arial"/>
              <a:cs typeface="Arial"/>
              <a:sym typeface="Arial"/>
            </a:endParaRPr>
          </a:p>
          <a:p>
            <a:pPr marL="1044575" marR="0" lvl="1" indent="-504825" algn="l" rtl="0">
              <a:lnSpc>
                <a:spcPct val="100000"/>
              </a:lnSpc>
              <a:spcBef>
                <a:spcPts val="400"/>
              </a:spcBef>
              <a:spcAft>
                <a:spcPts val="0"/>
              </a:spcAft>
              <a:buClr>
                <a:schemeClr val="accent1"/>
              </a:buClr>
              <a:buSzPts val="2400"/>
              <a:buFont typeface="Arial"/>
              <a:buAutoNum type="alphaLcPeriod"/>
            </a:pPr>
            <a:r>
              <a:rPr lang="en-US" sz="2400" dirty="0"/>
              <a:t>Informal educator</a:t>
            </a:r>
            <a:endParaRPr sz="2400" b="0" i="0" u="none" strike="noStrike" cap="none" dirty="0">
              <a:solidFill>
                <a:schemeClr val="dk1"/>
              </a:solidFill>
              <a:latin typeface="Arial"/>
              <a:ea typeface="Arial"/>
              <a:cs typeface="Arial"/>
              <a:sym typeface="Arial"/>
            </a:endParaRPr>
          </a:p>
          <a:p>
            <a:pPr marL="1044575" marR="0" lvl="1" indent="-504825" algn="l" rtl="0">
              <a:lnSpc>
                <a:spcPct val="100000"/>
              </a:lnSpc>
              <a:spcBef>
                <a:spcPts val="400"/>
              </a:spcBef>
              <a:spcAft>
                <a:spcPts val="0"/>
              </a:spcAft>
              <a:buClr>
                <a:schemeClr val="accent1"/>
              </a:buClr>
              <a:buSzPts val="2400"/>
              <a:buFont typeface="Arial"/>
              <a:buAutoNum type="alphaLcPeriod"/>
            </a:pPr>
            <a:r>
              <a:rPr lang="en-US" sz="2400" b="0" i="0" u="none" strike="noStrike" cap="none" dirty="0">
                <a:solidFill>
                  <a:schemeClr val="dk1"/>
                </a:solidFill>
                <a:latin typeface="Arial"/>
                <a:ea typeface="Arial"/>
                <a:cs typeface="Arial"/>
                <a:sym typeface="Arial"/>
              </a:rPr>
              <a:t>Other </a:t>
            </a:r>
            <a:endParaRPr sz="2400" b="0" i="0" u="none" strike="noStrike" cap="none" dirty="0">
              <a:solidFill>
                <a:srgbClr val="CC0000"/>
              </a:solidFill>
              <a:latin typeface="Arial"/>
              <a:ea typeface="Arial"/>
              <a:cs typeface="Arial"/>
              <a:sym typeface="Arial"/>
            </a:endParaRPr>
          </a:p>
        </p:txBody>
      </p:sp>
      <p:sp>
        <p:nvSpPr>
          <p:cNvPr id="433" name="Google Shape;433;p63"/>
          <p:cNvSpPr/>
          <p:nvPr/>
        </p:nvSpPr>
        <p:spPr>
          <a:xfrm>
            <a:off x="0" y="0"/>
            <a:ext cx="9144000" cy="273269"/>
          </a:xfrm>
          <a:prstGeom prst="rect">
            <a:avLst/>
          </a:prstGeom>
          <a:solidFill>
            <a:schemeClr val="accent3"/>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99"/>
          <p:cNvSpPr txBox="1">
            <a:spLocks noGrp="1"/>
          </p:cNvSpPr>
          <p:nvPr>
            <p:ph type="title"/>
          </p:nvPr>
        </p:nvSpPr>
        <p:spPr>
          <a:xfrm>
            <a:off x="342900" y="304950"/>
            <a:ext cx="8458200" cy="742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2600"/>
              <a:t>5-LS2 Ecosystems: Interactions, Energy, and Dynamics</a:t>
            </a:r>
            <a:endParaRPr sz="2600"/>
          </a:p>
        </p:txBody>
      </p:sp>
      <p:sp>
        <p:nvSpPr>
          <p:cNvPr id="746" name="Google Shape;746;p99"/>
          <p:cNvSpPr txBox="1">
            <a:spLocks noGrp="1"/>
          </p:cNvSpPr>
          <p:nvPr>
            <p:ph type="body" idx="1"/>
          </p:nvPr>
        </p:nvSpPr>
        <p:spPr>
          <a:xfrm>
            <a:off x="457200" y="1047750"/>
            <a:ext cx="8229600" cy="3810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80"/>
              </a:spcBef>
              <a:spcAft>
                <a:spcPts val="0"/>
              </a:spcAft>
              <a:buSzPts val="2040"/>
              <a:buNone/>
            </a:pPr>
            <a:r>
              <a:rPr lang="en-US" sz="1600" b="1">
                <a:solidFill>
                  <a:srgbClr val="00B0F0"/>
                </a:solidFill>
              </a:rPr>
              <a:t>LS2.A: Interdependent Relationships in Ecosystems </a:t>
            </a:r>
            <a:endParaRPr sz="1600" b="1">
              <a:solidFill>
                <a:srgbClr val="00B0F0"/>
              </a:solidFill>
            </a:endParaRPr>
          </a:p>
          <a:p>
            <a:pPr marL="0" lvl="0" indent="0" algn="l" rtl="0">
              <a:lnSpc>
                <a:spcPct val="100000"/>
              </a:lnSpc>
              <a:spcBef>
                <a:spcPts val="480"/>
              </a:spcBef>
              <a:spcAft>
                <a:spcPts val="0"/>
              </a:spcAft>
              <a:buSzPts val="2040"/>
              <a:buNone/>
            </a:pPr>
            <a:r>
              <a:rPr lang="en-US" sz="1600"/>
              <a:t> 	The food of almost any kind of animal can be traced back to </a:t>
            </a:r>
            <a:r>
              <a:rPr lang="en-US" sz="1600">
                <a:solidFill>
                  <a:srgbClr val="FF6600"/>
                </a:solidFill>
              </a:rPr>
              <a:t>plants</a:t>
            </a:r>
            <a:r>
              <a:rPr lang="en-US" sz="1600"/>
              <a:t>. Organisms are related in food webs in which some animals eat plants for food and other animals eat the animals that eat </a:t>
            </a:r>
            <a:r>
              <a:rPr lang="en-US" sz="1600">
                <a:solidFill>
                  <a:srgbClr val="FF6600"/>
                </a:solidFill>
              </a:rPr>
              <a:t>plants</a:t>
            </a:r>
            <a:r>
              <a:rPr lang="en-US" sz="1600"/>
              <a:t>. Some organisms, such as fungi and bacteria, break down dead organisms (both</a:t>
            </a:r>
            <a:r>
              <a:rPr lang="en-US" sz="1600">
                <a:solidFill>
                  <a:srgbClr val="FF6600"/>
                </a:solidFill>
              </a:rPr>
              <a:t> plants or plants</a:t>
            </a:r>
            <a:r>
              <a:rPr lang="en-US" sz="1600"/>
              <a:t> </a:t>
            </a:r>
            <a:r>
              <a:rPr lang="en-US" sz="1600">
                <a:solidFill>
                  <a:srgbClr val="FF6600"/>
                </a:solidFill>
              </a:rPr>
              <a:t>parts</a:t>
            </a:r>
            <a:r>
              <a:rPr lang="en-US" sz="1600"/>
              <a:t> and animals) and therefore operate as “decomposers.” </a:t>
            </a:r>
            <a:r>
              <a:rPr lang="en-US" sz="1600">
                <a:solidFill>
                  <a:srgbClr val="FF6600"/>
                </a:solidFill>
              </a:rPr>
              <a:t>Decomposition eventually restores (recycles) some materials back to the soil</a:t>
            </a:r>
            <a:r>
              <a:rPr lang="en-US" sz="1600"/>
              <a:t>. Organisms can survive only in environments in which their particular needs are met. A healthy ecosystem is one in which multiple species of different types are each able to meet their needs in a relatively stable web of life. Newly introduced species can damage the balance of an ecosystem. (5-LS2-1) </a:t>
            </a:r>
            <a:endParaRPr sz="1600"/>
          </a:p>
          <a:p>
            <a:pPr marL="0" lvl="0" indent="0" algn="l" rtl="0">
              <a:lnSpc>
                <a:spcPct val="100000"/>
              </a:lnSpc>
              <a:spcBef>
                <a:spcPts val="480"/>
              </a:spcBef>
              <a:spcAft>
                <a:spcPts val="0"/>
              </a:spcAft>
              <a:buSzPts val="2040"/>
              <a:buNone/>
            </a:pPr>
            <a:r>
              <a:rPr lang="en-US" sz="1600" b="1">
                <a:solidFill>
                  <a:srgbClr val="00B0F0"/>
                </a:solidFill>
              </a:rPr>
              <a:t>LS2.B: Cycles of Matter and Energy Transfer in Ecosystems </a:t>
            </a:r>
            <a:endParaRPr sz="1600" b="1">
              <a:solidFill>
                <a:srgbClr val="00B0F0"/>
              </a:solidFill>
            </a:endParaRPr>
          </a:p>
          <a:p>
            <a:pPr marL="0" lvl="0" indent="0" algn="l" rtl="0">
              <a:lnSpc>
                <a:spcPct val="100000"/>
              </a:lnSpc>
              <a:spcBef>
                <a:spcPts val="480"/>
              </a:spcBef>
              <a:spcAft>
                <a:spcPts val="0"/>
              </a:spcAft>
              <a:buSzPts val="2040"/>
              <a:buNone/>
            </a:pPr>
            <a:r>
              <a:rPr lang="en-US" sz="1600"/>
              <a:t> 	</a:t>
            </a:r>
            <a:r>
              <a:rPr lang="en-US" sz="1600">
                <a:solidFill>
                  <a:srgbClr val="FF6600"/>
                </a:solidFill>
              </a:rPr>
              <a:t>Matter cycles between the air and soil and among plants</a:t>
            </a:r>
            <a:r>
              <a:rPr lang="en-US" sz="1600"/>
              <a:t>, animals, and microbes as these organisms live and die. Organisms obtain gases, and water, from the environment, and release waste matter (gas, liquid, or solid) back into the environment. (5-LS2-1) </a:t>
            </a:r>
            <a:endParaRPr sz="160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00"/>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a:t>OL / NGSS Alignment Response</a:t>
            </a:r>
            <a:endParaRPr/>
          </a:p>
        </p:txBody>
      </p:sp>
      <p:sp>
        <p:nvSpPr>
          <p:cNvPr id="753" name="Google Shape;753;p100"/>
          <p:cNvSpPr txBox="1">
            <a:spLocks noGrp="1"/>
          </p:cNvSpPr>
          <p:nvPr>
            <p:ph type="body" idx="1"/>
          </p:nvPr>
        </p:nvSpPr>
        <p:spPr>
          <a:xfrm>
            <a:off x="457200" y="1200150"/>
            <a:ext cx="8229600" cy="365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80"/>
              </a:spcBef>
              <a:spcAft>
                <a:spcPts val="0"/>
              </a:spcAft>
              <a:buSzPts val="2040"/>
              <a:buNone/>
            </a:pPr>
            <a:r>
              <a:rPr lang="en-US" b="1">
                <a:solidFill>
                  <a:srgbClr val="000090"/>
                </a:solidFill>
              </a:rPr>
              <a:t>OLP 5. </a:t>
            </a:r>
            <a:r>
              <a:rPr lang="en-US" b="1"/>
              <a:t>This is a 2</a:t>
            </a:r>
            <a:r>
              <a:rPr lang="en-US"/>
              <a:t> because a full understanding of food webs (</a:t>
            </a:r>
            <a:r>
              <a:rPr lang="en-US">
                <a:solidFill>
                  <a:srgbClr val="FF9900"/>
                </a:solidFill>
              </a:rPr>
              <a:t>DCI LS2.B</a:t>
            </a:r>
            <a:r>
              <a:rPr lang="en-US"/>
              <a:t>) requires examples of species and ecosystems from the ocean, which are fundamentally different from those on land. Ocean food webs begin with microbes, not plants (</a:t>
            </a:r>
            <a:r>
              <a:rPr lang="en-US">
                <a:solidFill>
                  <a:srgbClr val="000090"/>
                </a:solidFill>
              </a:rPr>
              <a:t>OLP 5B</a:t>
            </a:r>
            <a:r>
              <a:rPr lang="en-US"/>
              <a:t>). There are unique types of energy transfer in the ocean that do not occur on land, including ecosystems that do not depend on light and photosynthesis (</a:t>
            </a:r>
            <a:r>
              <a:rPr lang="en-US">
                <a:solidFill>
                  <a:srgbClr val="000090"/>
                </a:solidFill>
              </a:rPr>
              <a:t>OLP 5d, g; 3-5 S&amp;S 5A.2, 9</a:t>
            </a:r>
            <a:r>
              <a:rPr lang="en-US"/>
              <a:t>).</a:t>
            </a:r>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101"/>
          <p:cNvSpPr txBox="1">
            <a:spLocks noGrp="1"/>
          </p:cNvSpPr>
          <p:nvPr>
            <p:ph type="title"/>
          </p:nvPr>
        </p:nvSpPr>
        <p:spPr>
          <a:xfrm>
            <a:off x="22860" y="400050"/>
            <a:ext cx="6549390" cy="742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2800">
                <a:latin typeface="Arial"/>
                <a:ea typeface="Arial"/>
                <a:cs typeface="Arial"/>
                <a:sym typeface="Arial"/>
              </a:rPr>
              <a:t>What is the Ocean Literacy Framework?</a:t>
            </a:r>
            <a:endParaRPr/>
          </a:p>
        </p:txBody>
      </p:sp>
      <p:sp>
        <p:nvSpPr>
          <p:cNvPr id="760" name="Google Shape;760;p101"/>
          <p:cNvSpPr txBox="1">
            <a:spLocks noGrp="1"/>
          </p:cNvSpPr>
          <p:nvPr>
            <p:ph type="body" idx="1"/>
          </p:nvPr>
        </p:nvSpPr>
        <p:spPr>
          <a:xfrm>
            <a:off x="182880" y="1142850"/>
            <a:ext cx="6046470" cy="3657600"/>
          </a:xfrm>
          <a:prstGeom prst="rect">
            <a:avLst/>
          </a:prstGeom>
          <a:noFill/>
          <a:ln>
            <a:noFill/>
          </a:ln>
        </p:spPr>
        <p:txBody>
          <a:bodyPr spcFirstLastPara="1" wrap="square" lIns="91425" tIns="91425" rIns="91425" bIns="91425" anchor="t" anchorCtr="0">
            <a:noAutofit/>
          </a:bodyPr>
          <a:lstStyle/>
          <a:p>
            <a:pPr marL="409575" lvl="0" indent="-216534" algn="l" rtl="0">
              <a:lnSpc>
                <a:spcPct val="100000"/>
              </a:lnSpc>
              <a:spcBef>
                <a:spcPts val="0"/>
              </a:spcBef>
              <a:spcAft>
                <a:spcPts val="0"/>
              </a:spcAft>
              <a:buSzPts val="1800"/>
              <a:buChar char="•"/>
            </a:pPr>
            <a:r>
              <a:rPr lang="en-US" sz="1800"/>
              <a:t>The Ocean Literacy Framework comprises 3 consensus documents:</a:t>
            </a:r>
            <a:endParaRPr/>
          </a:p>
          <a:p>
            <a:pPr marL="920750" lvl="1" indent="-292100" algn="l" rtl="0">
              <a:lnSpc>
                <a:spcPct val="100000"/>
              </a:lnSpc>
              <a:spcBef>
                <a:spcPts val="1000"/>
              </a:spcBef>
              <a:spcAft>
                <a:spcPts val="0"/>
              </a:spcAft>
              <a:buSzPts val="1800"/>
              <a:buChar char="•"/>
            </a:pPr>
            <a:r>
              <a:rPr lang="en-US" sz="1800" i="1"/>
              <a:t>Ocean Literacy: The Essential Principles of Ocean Sciences for All Ages </a:t>
            </a:r>
            <a:r>
              <a:rPr lang="en-US" sz="1800"/>
              <a:t>(also known as the Ocean Literacy Principles or Ocean Literacy Guide); and</a:t>
            </a:r>
            <a:endParaRPr/>
          </a:p>
          <a:p>
            <a:pPr marL="920750" lvl="1" indent="-292100" algn="l" rtl="0">
              <a:lnSpc>
                <a:spcPct val="100000"/>
              </a:lnSpc>
              <a:spcBef>
                <a:spcPts val="1000"/>
              </a:spcBef>
              <a:spcAft>
                <a:spcPts val="0"/>
              </a:spcAft>
              <a:buSzPts val="1800"/>
              <a:buChar char="•"/>
            </a:pPr>
            <a:r>
              <a:rPr lang="en-US" sz="1800" i="1"/>
              <a:t>Ocean Literacy Scope and Sequence for Grades K–12</a:t>
            </a:r>
            <a:r>
              <a:rPr lang="en-US" sz="1800"/>
              <a:t> (also known as the Scope &amp; Sequence).</a:t>
            </a:r>
            <a:endParaRPr/>
          </a:p>
          <a:p>
            <a:pPr marL="920750" lvl="1" indent="-292100" algn="l" rtl="0">
              <a:lnSpc>
                <a:spcPct val="100000"/>
              </a:lnSpc>
              <a:spcBef>
                <a:spcPts val="1000"/>
              </a:spcBef>
              <a:spcAft>
                <a:spcPts val="0"/>
              </a:spcAft>
              <a:buClr>
                <a:srgbClr val="000000"/>
              </a:buClr>
              <a:buSzPts val="1800"/>
              <a:buChar char="•"/>
            </a:pPr>
            <a:r>
              <a:rPr lang="en-US" sz="1800" i="1">
                <a:solidFill>
                  <a:srgbClr val="000000"/>
                </a:solidFill>
              </a:rPr>
              <a:t>Alignment of Ocean Literacy to the Next Generation Science Standards</a:t>
            </a:r>
            <a:endParaRPr sz="1800" i="1">
              <a:solidFill>
                <a:srgbClr val="000000"/>
              </a:solidFill>
            </a:endParaRPr>
          </a:p>
        </p:txBody>
      </p:sp>
      <p:pic>
        <p:nvPicPr>
          <p:cNvPr id="761" name="Google Shape;761;p101"/>
          <p:cNvPicPr preferRelativeResize="0"/>
          <p:nvPr/>
        </p:nvPicPr>
        <p:blipFill rotWithShape="1">
          <a:blip r:embed="rId3">
            <a:alphaModFix/>
          </a:blip>
          <a:srcRect/>
          <a:stretch/>
        </p:blipFill>
        <p:spPr>
          <a:xfrm>
            <a:off x="6641069" y="280770"/>
            <a:ext cx="2516306" cy="4851300"/>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102"/>
          <p:cNvSpPr txBox="1">
            <a:spLocks noGrp="1"/>
          </p:cNvSpPr>
          <p:nvPr>
            <p:ph type="title"/>
          </p:nvPr>
        </p:nvSpPr>
        <p:spPr>
          <a:xfrm>
            <a:off x="215950" y="337975"/>
            <a:ext cx="8135700" cy="742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3600" b="0" i="0" u="none" strike="noStrike" cap="none" dirty="0">
                <a:solidFill>
                  <a:schemeClr val="dk2"/>
                </a:solidFill>
                <a:latin typeface="Arial"/>
                <a:ea typeface="Arial"/>
                <a:cs typeface="Arial"/>
                <a:sym typeface="Arial"/>
              </a:rPr>
              <a:t>Where to find these documents</a:t>
            </a:r>
            <a:endParaRPr sz="3600" dirty="0"/>
          </a:p>
        </p:txBody>
      </p:sp>
      <p:sp>
        <p:nvSpPr>
          <p:cNvPr id="768" name="Google Shape;768;p102"/>
          <p:cNvSpPr txBox="1">
            <a:spLocks noGrp="1"/>
          </p:cNvSpPr>
          <p:nvPr>
            <p:ph type="body" idx="1"/>
          </p:nvPr>
        </p:nvSpPr>
        <p:spPr>
          <a:xfrm>
            <a:off x="366450" y="1435510"/>
            <a:ext cx="4205400" cy="597290"/>
          </a:xfrm>
          <a:prstGeom prst="rect">
            <a:avLst/>
          </a:prstGeom>
          <a:noFill/>
          <a:ln>
            <a:noFill/>
          </a:ln>
        </p:spPr>
        <p:txBody>
          <a:bodyPr spcFirstLastPara="1" wrap="square" lIns="91425" tIns="45700" rIns="91425" bIns="45700" anchor="t" anchorCtr="0">
            <a:noAutofit/>
          </a:bodyPr>
          <a:lstStyle/>
          <a:p>
            <a:pPr marL="0" lvl="0" indent="0" algn="l">
              <a:spcBef>
                <a:spcPts val="0"/>
              </a:spcBef>
            </a:pPr>
            <a:r>
              <a:rPr lang="en-US" sz="1800" dirty="0"/>
              <a:t>Visit </a:t>
            </a:r>
            <a:r>
              <a:rPr lang="en-US" sz="1800" dirty="0">
                <a:solidFill>
                  <a:srgbClr val="E35303"/>
                </a:solidFill>
              </a:rPr>
              <a:t>www.oceanliteracyNMEA.org</a:t>
            </a:r>
            <a:r>
              <a:rPr lang="en-US" sz="1800" dirty="0"/>
              <a:t> for:</a:t>
            </a:r>
            <a:endParaRPr lang="en-US" sz="1800" dirty="0">
              <a:solidFill>
                <a:schemeClr val="dk1"/>
              </a:solidFill>
            </a:endParaRPr>
          </a:p>
        </p:txBody>
      </p:sp>
      <p:sp>
        <p:nvSpPr>
          <p:cNvPr id="769" name="Google Shape;769;p102"/>
          <p:cNvSpPr txBox="1">
            <a:spLocks noGrp="1"/>
          </p:cNvSpPr>
          <p:nvPr>
            <p:ph type="body" idx="2"/>
          </p:nvPr>
        </p:nvSpPr>
        <p:spPr>
          <a:xfrm>
            <a:off x="366450" y="2032800"/>
            <a:ext cx="3931800" cy="2726013"/>
          </a:xfrm>
          <a:prstGeom prst="rect">
            <a:avLst/>
          </a:prstGeom>
          <a:noFill/>
          <a:ln>
            <a:noFill/>
          </a:ln>
        </p:spPr>
        <p:txBody>
          <a:bodyPr spcFirstLastPara="1" wrap="square" lIns="91425" tIns="91425" rIns="91425" bIns="91425" anchor="t" anchorCtr="0">
            <a:noAutofit/>
          </a:bodyPr>
          <a:lstStyle/>
          <a:p>
            <a:pPr marL="182880" lvl="0" indent="-167640" algn="l" rtl="0">
              <a:lnSpc>
                <a:spcPct val="100000"/>
              </a:lnSpc>
              <a:spcBef>
                <a:spcPts val="0"/>
              </a:spcBef>
              <a:spcAft>
                <a:spcPts val="0"/>
              </a:spcAft>
              <a:buSzPts val="1800"/>
              <a:buChar char="•"/>
            </a:pPr>
            <a:r>
              <a:rPr lang="en-US" sz="1800" dirty="0">
                <a:solidFill>
                  <a:schemeClr val="accent1"/>
                </a:solidFill>
              </a:rPr>
              <a:t>Ocean Literacy Guide</a:t>
            </a:r>
            <a:endParaRPr sz="1800" dirty="0">
              <a:solidFill>
                <a:schemeClr val="accent1"/>
              </a:solidFill>
            </a:endParaRPr>
          </a:p>
          <a:p>
            <a:pPr marL="457200" lvl="1" indent="-190500" algn="l" rtl="0">
              <a:lnSpc>
                <a:spcPct val="100000"/>
              </a:lnSpc>
              <a:spcBef>
                <a:spcPts val="400"/>
              </a:spcBef>
              <a:spcAft>
                <a:spcPts val="0"/>
              </a:spcAft>
              <a:buClr>
                <a:schemeClr val="accent1"/>
              </a:buClr>
              <a:buSzPts val="1700"/>
              <a:buFont typeface="Arial"/>
              <a:buNone/>
            </a:pPr>
            <a:endParaRPr sz="1800" dirty="0">
              <a:solidFill>
                <a:schemeClr val="accent1"/>
              </a:solidFill>
            </a:endParaRPr>
          </a:p>
          <a:p>
            <a:pPr marL="182880" lvl="0" indent="-167640" algn="l" rtl="0">
              <a:lnSpc>
                <a:spcPct val="100000"/>
              </a:lnSpc>
              <a:spcBef>
                <a:spcPts val="480"/>
              </a:spcBef>
              <a:spcAft>
                <a:spcPts val="0"/>
              </a:spcAft>
              <a:buSzPts val="1800"/>
              <a:buChar char="•"/>
            </a:pPr>
            <a:r>
              <a:rPr lang="en-US" sz="1800" dirty="0">
                <a:solidFill>
                  <a:schemeClr val="accent1"/>
                </a:solidFill>
              </a:rPr>
              <a:t>Ocean Literacy Scope &amp; Sequence for Grades K–12</a:t>
            </a:r>
            <a:endParaRPr sz="1800" dirty="0">
              <a:solidFill>
                <a:schemeClr val="accent1"/>
              </a:solidFill>
            </a:endParaRPr>
          </a:p>
          <a:p>
            <a:pPr marL="0" lvl="0" indent="0" algn="l" rtl="0">
              <a:lnSpc>
                <a:spcPct val="100000"/>
              </a:lnSpc>
              <a:spcBef>
                <a:spcPts val="480"/>
              </a:spcBef>
              <a:spcAft>
                <a:spcPts val="0"/>
              </a:spcAft>
              <a:buSzPts val="2040"/>
              <a:buNone/>
            </a:pPr>
            <a:endParaRPr sz="1800" dirty="0">
              <a:solidFill>
                <a:schemeClr val="accent1"/>
              </a:solidFill>
            </a:endParaRPr>
          </a:p>
          <a:p>
            <a:pPr marL="182880" lvl="0" indent="-167640" algn="l" rtl="0">
              <a:lnSpc>
                <a:spcPct val="100000"/>
              </a:lnSpc>
              <a:spcBef>
                <a:spcPts val="480"/>
              </a:spcBef>
              <a:spcAft>
                <a:spcPts val="0"/>
              </a:spcAft>
              <a:buSzPts val="1800"/>
              <a:buChar char="•"/>
            </a:pPr>
            <a:r>
              <a:rPr lang="en-US" sz="1800" dirty="0">
                <a:solidFill>
                  <a:schemeClr val="accent1"/>
                </a:solidFill>
              </a:rPr>
              <a:t>Alignment of Ocean Literacy to the Next Generation Science Standards</a:t>
            </a:r>
            <a:endParaRPr sz="1800" dirty="0">
              <a:solidFill>
                <a:schemeClr val="accent1"/>
              </a:solidFill>
            </a:endParaRPr>
          </a:p>
        </p:txBody>
      </p:sp>
      <p:pic>
        <p:nvPicPr>
          <p:cNvPr id="770" name="Google Shape;770;p102"/>
          <p:cNvPicPr preferRelativeResize="0"/>
          <p:nvPr/>
        </p:nvPicPr>
        <p:blipFill rotWithShape="1">
          <a:blip r:embed="rId3">
            <a:alphaModFix/>
          </a:blip>
          <a:srcRect/>
          <a:stretch/>
        </p:blipFill>
        <p:spPr>
          <a:xfrm>
            <a:off x="5342825" y="1208700"/>
            <a:ext cx="2861450" cy="3693701"/>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229" y="310109"/>
            <a:ext cx="8229600" cy="742800"/>
          </a:xfrm>
        </p:spPr>
        <p:txBody>
          <a:bodyPr/>
          <a:lstStyle/>
          <a:p>
            <a:r>
              <a:rPr lang="en-US" dirty="0" smtClean="0"/>
              <a:t>Thought Swap</a:t>
            </a:r>
            <a:endParaRPr lang="en-US" dirty="0"/>
          </a:p>
        </p:txBody>
      </p:sp>
      <p:sp>
        <p:nvSpPr>
          <p:cNvPr id="7" name="Text Placeholder 6"/>
          <p:cNvSpPr>
            <a:spLocks noGrp="1"/>
          </p:cNvSpPr>
          <p:nvPr>
            <p:ph type="body" idx="1"/>
          </p:nvPr>
        </p:nvSpPr>
        <p:spPr>
          <a:xfrm>
            <a:off x="3382691" y="1485900"/>
            <a:ext cx="5584371" cy="3020786"/>
          </a:xfrm>
        </p:spPr>
        <p:txBody>
          <a:bodyPr/>
          <a:lstStyle/>
          <a:p>
            <a:r>
              <a:rPr lang="en-US" dirty="0" smtClean="0">
                <a:solidFill>
                  <a:schemeClr val="tx2">
                    <a:lumMod val="25000"/>
                  </a:schemeClr>
                </a:solidFill>
              </a:rPr>
              <a:t>How would you use this information in your work?</a:t>
            </a:r>
            <a:r>
              <a:rPr lang="en-US" dirty="0">
                <a:solidFill>
                  <a:schemeClr val="tx2">
                    <a:lumMod val="25000"/>
                  </a:schemeClr>
                </a:solidFill>
              </a:rPr>
              <a:t> </a:t>
            </a:r>
            <a:endParaRPr lang="en-US" dirty="0" smtClean="0">
              <a:solidFill>
                <a:schemeClr val="tx2">
                  <a:lumMod val="25000"/>
                </a:schemeClr>
              </a:solidFill>
            </a:endParaRPr>
          </a:p>
          <a:p>
            <a:r>
              <a:rPr lang="en-US" dirty="0" smtClean="0">
                <a:solidFill>
                  <a:schemeClr val="tx2">
                    <a:lumMod val="25000"/>
                  </a:schemeClr>
                </a:solidFill>
              </a:rPr>
              <a:t>What questions do you still have about this material? </a:t>
            </a:r>
          </a:p>
          <a:p>
            <a:r>
              <a:rPr lang="en-US" dirty="0" smtClean="0">
                <a:solidFill>
                  <a:schemeClr val="tx2">
                    <a:lumMod val="25000"/>
                  </a:schemeClr>
                </a:solidFill>
              </a:rPr>
              <a:t>What </a:t>
            </a:r>
            <a:r>
              <a:rPr lang="en-US" dirty="0">
                <a:solidFill>
                  <a:schemeClr val="tx2">
                    <a:lumMod val="25000"/>
                  </a:schemeClr>
                </a:solidFill>
              </a:rPr>
              <a:t>challenges do you foresee in </a:t>
            </a:r>
            <a:r>
              <a:rPr lang="en-US" dirty="0" smtClean="0">
                <a:solidFill>
                  <a:schemeClr val="tx2">
                    <a:lumMod val="25000"/>
                  </a:schemeClr>
                </a:solidFill>
              </a:rPr>
              <a:t>bringing this back </a:t>
            </a:r>
            <a:r>
              <a:rPr lang="en-US" dirty="0">
                <a:solidFill>
                  <a:schemeClr val="tx2">
                    <a:lumMod val="25000"/>
                  </a:schemeClr>
                </a:solidFill>
              </a:rPr>
              <a:t>to your community? </a:t>
            </a:r>
          </a:p>
          <a:p>
            <a:pPr marL="99060" indent="0">
              <a:buNone/>
            </a:pPr>
            <a:endParaRPr lang="en-US" dirty="0" smtClean="0"/>
          </a:p>
        </p:txBody>
      </p:sp>
      <p:pic>
        <p:nvPicPr>
          <p:cNvPr id="4" name="Google Shape;651;p28"/>
          <p:cNvPicPr preferRelativeResize="0"/>
          <p:nvPr/>
        </p:nvPicPr>
        <p:blipFill rotWithShape="1">
          <a:blip r:embed="rId3">
            <a:alphaModFix/>
          </a:blip>
          <a:srcRect/>
          <a:stretch/>
        </p:blipFill>
        <p:spPr>
          <a:xfrm>
            <a:off x="796907" y="2009891"/>
            <a:ext cx="2243138" cy="2235994"/>
          </a:xfrm>
          <a:prstGeom prst="rect">
            <a:avLst/>
          </a:prstGeom>
          <a:noFill/>
          <a:ln>
            <a:noFill/>
          </a:ln>
        </p:spPr>
      </p:pic>
    </p:spTree>
    <p:extLst>
      <p:ext uri="{BB962C8B-B14F-4D97-AF65-F5344CB8AC3E}">
        <p14:creationId xmlns:p14="http://schemas.microsoft.com/office/powerpoint/2010/main" val="356549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7">
                                            <p:txEl>
                                              <p:pRg st="0" end="0"/>
                                            </p:txEl>
                                          </p:spTgt>
                                        </p:tgtEl>
                                        <p:attrNameLst>
                                          <p:attrName>style.opacity</p:attrName>
                                        </p:attrNameLst>
                                      </p:cBhvr>
                                      <p:to>
                                        <p:strVal val="0.5"/>
                                      </p:to>
                                    </p:set>
                                    <p:animEffect filter="image" prLst="opacity: 0.5">
                                      <p:cBhvr rctx="IE">
                                        <p:cTn id="13" dur="indefinite"/>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right)">
                                      <p:cBhvr>
                                        <p:cTn id="18" dur="10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rctx="PPT">
                                        <p:cTn id="22" dur="indefinite"/>
                                        <p:tgtEl>
                                          <p:spTgt spid="7">
                                            <p:txEl>
                                              <p:pRg st="1" end="1"/>
                                            </p:txEl>
                                          </p:spTgt>
                                        </p:tgtEl>
                                        <p:attrNameLst>
                                          <p:attrName>style.opacity</p:attrName>
                                        </p:attrNameLst>
                                      </p:cBhvr>
                                      <p:to>
                                        <p:strVal val="0.5"/>
                                      </p:to>
                                    </p:set>
                                    <p:animEffect filter="image" prLst="opacity: 0.5">
                                      <p:cBhvr rctx="IE">
                                        <p:cTn id="23" dur="indefinite"/>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right)">
                                      <p:cBhvr>
                                        <p:cTn id="28"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103"/>
          <p:cNvSpPr txBox="1">
            <a:spLocks noGrp="1"/>
          </p:cNvSpPr>
          <p:nvPr>
            <p:ph type="title"/>
          </p:nvPr>
        </p:nvSpPr>
        <p:spPr>
          <a:xfrm>
            <a:off x="457200" y="308495"/>
            <a:ext cx="6754800" cy="742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4000" b="0" i="0" u="none" strike="noStrike" cap="none" dirty="0">
                <a:solidFill>
                  <a:schemeClr val="dk2"/>
                </a:solidFill>
                <a:latin typeface="Arial"/>
                <a:ea typeface="Arial"/>
                <a:cs typeface="Arial"/>
                <a:sym typeface="Arial"/>
              </a:rPr>
              <a:t>Agenda</a:t>
            </a:r>
            <a:endParaRPr sz="4000" b="0" i="0" u="none" strike="noStrike" cap="none" dirty="0">
              <a:solidFill>
                <a:schemeClr val="dk2"/>
              </a:solidFill>
              <a:latin typeface="Arial"/>
              <a:ea typeface="Arial"/>
              <a:cs typeface="Arial"/>
              <a:sym typeface="Arial"/>
            </a:endParaRPr>
          </a:p>
        </p:txBody>
      </p:sp>
      <p:sp>
        <p:nvSpPr>
          <p:cNvPr id="777" name="Google Shape;777;p103"/>
          <p:cNvSpPr txBox="1">
            <a:spLocks noGrp="1"/>
          </p:cNvSpPr>
          <p:nvPr>
            <p:ph type="body" idx="1"/>
          </p:nvPr>
        </p:nvSpPr>
        <p:spPr>
          <a:xfrm>
            <a:off x="1186825" y="1297950"/>
            <a:ext cx="7647000" cy="356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040"/>
              <a:buFont typeface="Arial"/>
              <a:buNone/>
            </a:pPr>
            <a:r>
              <a:rPr lang="en-US" b="1" dirty="0">
                <a:solidFill>
                  <a:srgbClr val="999999"/>
                </a:solidFill>
              </a:rPr>
              <a:t>Part 1: A Bit about You</a:t>
            </a:r>
            <a:br>
              <a:rPr lang="en-US" b="1" dirty="0">
                <a:solidFill>
                  <a:srgbClr val="999999"/>
                </a:solidFill>
              </a:rPr>
            </a:br>
            <a:endParaRPr b="1" dirty="0">
              <a:solidFill>
                <a:srgbClr val="999999"/>
              </a:solidFill>
            </a:endParaRPr>
          </a:p>
          <a:p>
            <a:pPr marL="0" marR="0" lvl="0" indent="0" algn="l" rtl="0">
              <a:lnSpc>
                <a:spcPct val="100000"/>
              </a:lnSpc>
              <a:spcBef>
                <a:spcPts val="0"/>
              </a:spcBef>
              <a:spcAft>
                <a:spcPts val="0"/>
              </a:spcAft>
              <a:buClr>
                <a:schemeClr val="accent1"/>
              </a:buClr>
              <a:buSzPts val="2040"/>
              <a:buFont typeface="Arial"/>
              <a:buNone/>
            </a:pPr>
            <a:r>
              <a:rPr lang="en-US" b="1" i="0" u="none" strike="noStrike" cap="none" dirty="0">
                <a:solidFill>
                  <a:srgbClr val="999999"/>
                </a:solidFill>
              </a:rPr>
              <a:t>Part </a:t>
            </a:r>
            <a:r>
              <a:rPr lang="en-US" b="1" dirty="0">
                <a:solidFill>
                  <a:srgbClr val="999999"/>
                </a:solidFill>
              </a:rPr>
              <a:t>2</a:t>
            </a:r>
            <a:r>
              <a:rPr lang="en-US" b="1" i="0" u="none" strike="noStrike" cap="none" dirty="0">
                <a:solidFill>
                  <a:srgbClr val="999999"/>
                </a:solidFill>
              </a:rPr>
              <a:t>: </a:t>
            </a:r>
            <a:r>
              <a:rPr lang="en-US" b="1" i="0" u="none" strike="noStrike" cap="none" dirty="0">
                <a:solidFill>
                  <a:srgbClr val="999999"/>
                </a:solidFill>
                <a:latin typeface="Arial"/>
                <a:ea typeface="Arial"/>
                <a:cs typeface="Arial"/>
                <a:sym typeface="Arial"/>
              </a:rPr>
              <a:t>History of the Ocean Literacy Campaign &amp;</a:t>
            </a:r>
            <a:br>
              <a:rPr lang="en-US" b="1" i="0" u="none" strike="noStrike" cap="none" dirty="0">
                <a:solidFill>
                  <a:srgbClr val="999999"/>
                </a:solidFill>
                <a:latin typeface="Arial"/>
                <a:ea typeface="Arial"/>
                <a:cs typeface="Arial"/>
                <a:sym typeface="Arial"/>
              </a:rPr>
            </a:br>
            <a:r>
              <a:rPr lang="en-US" b="1" i="0" u="none" strike="noStrike" cap="none" dirty="0">
                <a:solidFill>
                  <a:srgbClr val="999999"/>
                </a:solidFill>
                <a:latin typeface="Arial"/>
                <a:ea typeface="Arial"/>
                <a:cs typeface="Arial"/>
                <a:sym typeface="Arial"/>
              </a:rPr>
              <a:t>            </a:t>
            </a:r>
            <a:r>
              <a:rPr lang="en-US" b="1" dirty="0">
                <a:solidFill>
                  <a:srgbClr val="999999"/>
                </a:solidFill>
              </a:rPr>
              <a:t>Development of the Framework</a:t>
            </a:r>
            <a:r>
              <a:rPr lang="en-US" b="1" i="0" u="none" strike="noStrike" cap="none" dirty="0">
                <a:solidFill>
                  <a:srgbClr val="999999"/>
                </a:solidFill>
                <a:latin typeface="Arial"/>
                <a:ea typeface="Arial"/>
                <a:cs typeface="Arial"/>
                <a:sym typeface="Arial"/>
              </a:rPr>
              <a:t> </a:t>
            </a:r>
            <a:br>
              <a:rPr lang="en-US" b="1" i="0" u="none" strike="noStrike" cap="none" dirty="0">
                <a:solidFill>
                  <a:srgbClr val="999999"/>
                </a:solidFill>
                <a:latin typeface="Arial"/>
                <a:ea typeface="Arial"/>
                <a:cs typeface="Arial"/>
                <a:sym typeface="Arial"/>
              </a:rPr>
            </a:br>
            <a:endParaRPr b="1" i="0" u="none" strike="noStrike" cap="none" dirty="0">
              <a:solidFill>
                <a:srgbClr val="999999"/>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2040"/>
              <a:buFont typeface="Arial"/>
              <a:buNone/>
            </a:pPr>
            <a:r>
              <a:rPr lang="en-US" b="1" i="0" u="none" strike="noStrike" cap="none" dirty="0">
                <a:solidFill>
                  <a:schemeClr val="accent6"/>
                </a:solidFill>
              </a:rPr>
              <a:t>Part </a:t>
            </a:r>
            <a:r>
              <a:rPr lang="en-US" b="1" dirty="0">
                <a:solidFill>
                  <a:schemeClr val="accent6"/>
                </a:solidFill>
              </a:rPr>
              <a:t>3</a:t>
            </a:r>
            <a:r>
              <a:rPr lang="en-US" b="1" i="0" u="none" strike="noStrike" cap="none" dirty="0">
                <a:solidFill>
                  <a:schemeClr val="accent6"/>
                </a:solidFill>
              </a:rPr>
              <a:t>: </a:t>
            </a:r>
            <a:r>
              <a:rPr lang="en-US" b="1" i="0" u="none" strike="noStrike" cap="none" dirty="0">
                <a:solidFill>
                  <a:schemeClr val="accent6"/>
                </a:solidFill>
                <a:latin typeface="Arial"/>
                <a:ea typeface="Arial"/>
                <a:cs typeface="Arial"/>
                <a:sym typeface="Arial"/>
              </a:rPr>
              <a:t>Resources, Applicat</a:t>
            </a:r>
            <a:r>
              <a:rPr lang="en-US" b="1" dirty="0">
                <a:solidFill>
                  <a:schemeClr val="accent6"/>
                </a:solidFill>
              </a:rPr>
              <a:t>ions, &amp; Impacts</a:t>
            </a:r>
            <a:br>
              <a:rPr lang="en-US" b="1" dirty="0">
                <a:solidFill>
                  <a:schemeClr val="accent6"/>
                </a:solidFill>
              </a:rPr>
            </a:br>
            <a:endParaRPr b="1" dirty="0">
              <a:solidFill>
                <a:schemeClr val="accent6"/>
              </a:solidFill>
            </a:endParaRPr>
          </a:p>
          <a:p>
            <a:pPr marL="0" marR="0" lvl="0" indent="0" algn="l" rtl="0">
              <a:lnSpc>
                <a:spcPct val="100000"/>
              </a:lnSpc>
              <a:spcBef>
                <a:spcPts val="1000"/>
              </a:spcBef>
              <a:spcAft>
                <a:spcPts val="0"/>
              </a:spcAft>
              <a:buClr>
                <a:schemeClr val="accent1"/>
              </a:buClr>
              <a:buSzPts val="2040"/>
              <a:buFont typeface="Arial"/>
              <a:buNone/>
            </a:pPr>
            <a:r>
              <a:rPr lang="en-US" b="1" dirty="0">
                <a:solidFill>
                  <a:srgbClr val="999999"/>
                </a:solidFill>
              </a:rPr>
              <a:t>Part 4: </a:t>
            </a:r>
            <a:r>
              <a:rPr lang="en-US" b="1" i="0" u="none" strike="noStrike" cap="none" dirty="0">
                <a:solidFill>
                  <a:srgbClr val="999999"/>
                </a:solidFill>
                <a:latin typeface="Arial"/>
                <a:ea typeface="Arial"/>
                <a:cs typeface="Arial"/>
                <a:sym typeface="Arial"/>
              </a:rPr>
              <a:t>Getting Involved in &amp; Future Directions of </a:t>
            </a:r>
            <a:br>
              <a:rPr lang="en-US" b="1" i="0" u="none" strike="noStrike" cap="none" dirty="0">
                <a:solidFill>
                  <a:srgbClr val="999999"/>
                </a:solidFill>
                <a:latin typeface="Arial"/>
                <a:ea typeface="Arial"/>
                <a:cs typeface="Arial"/>
                <a:sym typeface="Arial"/>
              </a:rPr>
            </a:br>
            <a:r>
              <a:rPr lang="en-US" b="1" i="0" u="none" strike="noStrike" cap="none" dirty="0">
                <a:solidFill>
                  <a:srgbClr val="999999"/>
                </a:solidFill>
                <a:latin typeface="Arial"/>
                <a:ea typeface="Arial"/>
                <a:cs typeface="Arial"/>
                <a:sym typeface="Arial"/>
              </a:rPr>
              <a:t>		  the Campaign</a:t>
            </a:r>
            <a:endParaRPr sz="2400" b="0" i="0" u="none" strike="noStrike" cap="none" dirty="0">
              <a:solidFill>
                <a:srgbClr val="999999"/>
              </a:solidFill>
              <a:latin typeface="Arial"/>
              <a:ea typeface="Arial"/>
              <a:cs typeface="Arial"/>
              <a:sym typeface="Arial"/>
            </a:endParaRPr>
          </a:p>
        </p:txBody>
      </p:sp>
      <p:sp>
        <p:nvSpPr>
          <p:cNvPr id="778" name="Google Shape;778;p103"/>
          <p:cNvSpPr/>
          <p:nvPr/>
        </p:nvSpPr>
        <p:spPr>
          <a:xfrm>
            <a:off x="320040" y="1297945"/>
            <a:ext cx="660900" cy="593400"/>
          </a:xfrm>
          <a:prstGeom prst="ellipse">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79" name="Google Shape;779;p103"/>
          <p:cNvSpPr/>
          <p:nvPr/>
        </p:nvSpPr>
        <p:spPr>
          <a:xfrm>
            <a:off x="320040" y="2136150"/>
            <a:ext cx="660900" cy="593400"/>
          </a:xfrm>
          <a:prstGeom prst="ellipse">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80" name="Google Shape;780;p103"/>
          <p:cNvSpPr/>
          <p:nvPr/>
        </p:nvSpPr>
        <p:spPr>
          <a:xfrm>
            <a:off x="0" y="0"/>
            <a:ext cx="9144000" cy="273300"/>
          </a:xfrm>
          <a:prstGeom prst="rect">
            <a:avLst/>
          </a:prstGeom>
          <a:solidFill>
            <a:srgbClr val="05686C"/>
          </a:solidFill>
          <a:ln w="25400" cap="flat" cmpd="sng">
            <a:solidFill>
              <a:srgbClr val="0568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781" name="Google Shape;781;p103"/>
          <p:cNvSpPr/>
          <p:nvPr/>
        </p:nvSpPr>
        <p:spPr>
          <a:xfrm>
            <a:off x="320040" y="3050550"/>
            <a:ext cx="660900" cy="593400"/>
          </a:xfrm>
          <a:prstGeom prst="ellipse">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82" name="Google Shape;782;p103"/>
          <p:cNvSpPr/>
          <p:nvPr/>
        </p:nvSpPr>
        <p:spPr>
          <a:xfrm>
            <a:off x="320040" y="4041150"/>
            <a:ext cx="660900" cy="593400"/>
          </a:xfrm>
          <a:prstGeom prst="ellipse">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7E9532"/>
        </a:solidFill>
        <a:effectLst/>
      </p:bgPr>
    </p:bg>
    <p:spTree>
      <p:nvGrpSpPr>
        <p:cNvPr id="1" name="Shape 787"/>
        <p:cNvGrpSpPr/>
        <p:nvPr/>
      </p:nvGrpSpPr>
      <p:grpSpPr>
        <a:xfrm>
          <a:off x="0" y="0"/>
          <a:ext cx="0" cy="0"/>
          <a:chOff x="0" y="0"/>
          <a:chExt cx="0" cy="0"/>
        </a:xfrm>
      </p:grpSpPr>
      <p:sp>
        <p:nvSpPr>
          <p:cNvPr id="788" name="Google Shape;788;p104"/>
          <p:cNvSpPr txBox="1">
            <a:spLocks noGrp="1"/>
          </p:cNvSpPr>
          <p:nvPr>
            <p:ph type="ctrTitle"/>
          </p:nvPr>
        </p:nvSpPr>
        <p:spPr>
          <a:xfrm>
            <a:off x="647700" y="627075"/>
            <a:ext cx="7848600" cy="14454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2"/>
              </a:buClr>
              <a:buSzPts val="1400"/>
              <a:buFont typeface="Arial"/>
              <a:buNone/>
            </a:pPr>
            <a:r>
              <a:rPr lang="en-US" sz="5400" b="0" i="0" u="none" strike="noStrike" cap="none" dirty="0">
                <a:solidFill>
                  <a:schemeClr val="lt2"/>
                </a:solidFill>
                <a:latin typeface="Arial"/>
                <a:ea typeface="Arial"/>
                <a:cs typeface="Arial"/>
                <a:sym typeface="Arial"/>
              </a:rPr>
              <a:t>Part </a:t>
            </a:r>
            <a:r>
              <a:rPr lang="en-US" dirty="0">
                <a:solidFill>
                  <a:schemeClr val="lt2"/>
                </a:solidFill>
              </a:rPr>
              <a:t>3</a:t>
            </a:r>
            <a:endParaRPr sz="5400" b="0" i="0" u="none" strike="noStrike" cap="none" dirty="0">
              <a:solidFill>
                <a:schemeClr val="lt2"/>
              </a:solidFill>
            </a:endParaRPr>
          </a:p>
        </p:txBody>
      </p:sp>
      <p:sp>
        <p:nvSpPr>
          <p:cNvPr id="789" name="Google Shape;789;p104"/>
          <p:cNvSpPr txBox="1">
            <a:spLocks noGrp="1"/>
          </p:cNvSpPr>
          <p:nvPr>
            <p:ph type="subTitle" idx="1"/>
          </p:nvPr>
        </p:nvSpPr>
        <p:spPr>
          <a:xfrm>
            <a:off x="751575" y="2227950"/>
            <a:ext cx="8001000" cy="93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480"/>
              </a:spcBef>
              <a:spcAft>
                <a:spcPts val="0"/>
              </a:spcAft>
              <a:buClr>
                <a:schemeClr val="accent1"/>
              </a:buClr>
              <a:buSzPts val="2040"/>
              <a:buFont typeface="Arial"/>
              <a:buNone/>
            </a:pPr>
            <a:r>
              <a:rPr lang="en-US" sz="3000" dirty="0">
                <a:solidFill>
                  <a:srgbClr val="ECF2D9"/>
                </a:solidFill>
              </a:rPr>
              <a:t>Resources, Applications, &amp; Impacts </a:t>
            </a:r>
            <a:endParaRPr sz="3000" b="0" i="0" u="none" strike="noStrike" cap="none" dirty="0">
              <a:solidFill>
                <a:srgbClr val="ECF2D9"/>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105"/>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3600" dirty="0"/>
              <a:t>Resources: </a:t>
            </a:r>
            <a:r>
              <a:rPr lang="en-US" sz="3600" b="0" i="0" u="none" strike="noStrike" cap="none" dirty="0">
                <a:solidFill>
                  <a:schemeClr val="dk2"/>
                </a:solidFill>
                <a:latin typeface="Arial"/>
                <a:ea typeface="Arial"/>
                <a:cs typeface="Arial"/>
                <a:sym typeface="Arial"/>
              </a:rPr>
              <a:t>NMEA Webinar Series </a:t>
            </a:r>
            <a:endParaRPr sz="3600" b="0" i="0" u="none" strike="noStrike" cap="none" dirty="0">
              <a:solidFill>
                <a:schemeClr val="dk2"/>
              </a:solidFill>
              <a:latin typeface="Arial"/>
              <a:ea typeface="Arial"/>
              <a:cs typeface="Arial"/>
              <a:sym typeface="Arial"/>
            </a:endParaRPr>
          </a:p>
        </p:txBody>
      </p:sp>
      <p:sp>
        <p:nvSpPr>
          <p:cNvPr id="795" name="Google Shape;795;p105"/>
          <p:cNvSpPr txBox="1">
            <a:spLocks noGrp="1"/>
          </p:cNvSpPr>
          <p:nvPr>
            <p:ph type="body" idx="1"/>
          </p:nvPr>
        </p:nvSpPr>
        <p:spPr>
          <a:xfrm>
            <a:off x="457200" y="1200150"/>
            <a:ext cx="8229600" cy="365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480"/>
              </a:spcBef>
              <a:spcAft>
                <a:spcPts val="0"/>
              </a:spcAft>
              <a:buClr>
                <a:schemeClr val="accent1"/>
              </a:buClr>
              <a:buSzPts val="2040"/>
              <a:buFont typeface="Arial"/>
              <a:buNone/>
            </a:pPr>
            <a:r>
              <a:rPr lang="en-US" sz="2400" b="1" i="0" u="none" strike="noStrike" cap="none" dirty="0">
                <a:solidFill>
                  <a:schemeClr val="accent1"/>
                </a:solidFill>
                <a:latin typeface="Arial"/>
                <a:ea typeface="Arial"/>
                <a:cs typeface="Arial"/>
                <a:sym typeface="Arial"/>
              </a:rPr>
              <a:t>Want to learn more?</a:t>
            </a:r>
            <a:r>
              <a:rPr lang="en-US" sz="2400" b="1" i="0" u="none" strike="noStrike" cap="none" dirty="0">
                <a:solidFill>
                  <a:schemeClr val="dk2"/>
                </a:solidFill>
                <a:latin typeface="Arial"/>
                <a:ea typeface="Arial"/>
                <a:cs typeface="Arial"/>
                <a:sym typeface="Arial"/>
              </a:rPr>
              <a:t> </a:t>
            </a:r>
            <a:r>
              <a:rPr lang="en-US" sz="2400" b="1" i="0" u="none" strike="noStrike" cap="none" dirty="0">
                <a:solidFill>
                  <a:schemeClr val="accent1"/>
                </a:solidFill>
                <a:latin typeface="Arial"/>
                <a:ea typeface="Arial"/>
                <a:cs typeface="Arial"/>
                <a:sym typeface="Arial"/>
              </a:rPr>
              <a:t>Need a refresher? </a:t>
            </a:r>
            <a:endParaRPr sz="2400" b="1" i="0" u="none" strike="noStrike" cap="none" dirty="0">
              <a:solidFill>
                <a:schemeClr val="accent1"/>
              </a:solidFill>
              <a:latin typeface="Arial"/>
              <a:ea typeface="Arial"/>
              <a:cs typeface="Arial"/>
              <a:sym typeface="Arial"/>
            </a:endParaRPr>
          </a:p>
          <a:p>
            <a:pPr marL="0" marR="0" lvl="0" indent="0" algn="l" rtl="0">
              <a:lnSpc>
                <a:spcPct val="100000"/>
              </a:lnSpc>
              <a:spcBef>
                <a:spcPts val="480"/>
              </a:spcBef>
              <a:spcAft>
                <a:spcPts val="0"/>
              </a:spcAft>
              <a:buClr>
                <a:schemeClr val="accent1"/>
              </a:buClr>
              <a:buSzPts val="2040"/>
              <a:buFont typeface="Arial"/>
              <a:buNone/>
            </a:pPr>
            <a:r>
              <a:rPr lang="en-US" sz="2200" b="0" i="0" u="none" strike="noStrike" cap="none" dirty="0">
                <a:solidFill>
                  <a:schemeClr val="dk1"/>
                </a:solidFill>
                <a:latin typeface="Arial"/>
                <a:ea typeface="Arial"/>
                <a:cs typeface="Arial"/>
                <a:sym typeface="Arial"/>
              </a:rPr>
              <a:t>NMEA’s Ocean Literacy Committee hosted a series of </a:t>
            </a:r>
            <a:r>
              <a:rPr lang="en-US" sz="2200" dirty="0"/>
              <a:t>three</a:t>
            </a:r>
            <a:r>
              <a:rPr lang="en-US" sz="2200" b="0" i="0" u="none" strike="noStrike" cap="none" dirty="0">
                <a:solidFill>
                  <a:schemeClr val="dk1"/>
                </a:solidFill>
                <a:latin typeface="Arial"/>
                <a:ea typeface="Arial"/>
                <a:cs typeface="Arial"/>
                <a:sym typeface="Arial"/>
              </a:rPr>
              <a:t> webinars exploring the:</a:t>
            </a:r>
            <a:endParaRPr sz="2200" b="0" i="0" u="none" strike="noStrike" cap="none" dirty="0">
              <a:solidFill>
                <a:schemeClr val="dk1"/>
              </a:solidFill>
              <a:latin typeface="Arial"/>
              <a:ea typeface="Arial"/>
              <a:cs typeface="Arial"/>
              <a:sym typeface="Arial"/>
            </a:endParaRPr>
          </a:p>
          <a:p>
            <a:pPr marL="457200" marR="0" lvl="0" indent="-368300" algn="l" rtl="0">
              <a:lnSpc>
                <a:spcPct val="100000"/>
              </a:lnSpc>
              <a:spcBef>
                <a:spcPts val="480"/>
              </a:spcBef>
              <a:spcAft>
                <a:spcPts val="0"/>
              </a:spcAft>
              <a:buClr>
                <a:schemeClr val="accent1"/>
              </a:buClr>
              <a:buSzPts val="2200"/>
              <a:buFont typeface="Arial"/>
              <a:buAutoNum type="arabicPeriod"/>
            </a:pPr>
            <a:r>
              <a:rPr lang="en-US" sz="2200" b="0" i="0" u="none" strike="noStrike" cap="none" dirty="0">
                <a:solidFill>
                  <a:schemeClr val="dk1"/>
                </a:solidFill>
                <a:latin typeface="Arial"/>
                <a:ea typeface="Arial"/>
                <a:cs typeface="Arial"/>
                <a:sym typeface="Arial"/>
              </a:rPr>
              <a:t>scope &amp; sequence; </a:t>
            </a:r>
            <a:endParaRPr sz="2200" b="0" i="0" u="none" strike="noStrike" cap="none" dirty="0">
              <a:solidFill>
                <a:schemeClr val="dk1"/>
              </a:solidFill>
              <a:latin typeface="Arial"/>
              <a:ea typeface="Arial"/>
              <a:cs typeface="Arial"/>
              <a:sym typeface="Arial"/>
            </a:endParaRPr>
          </a:p>
          <a:p>
            <a:pPr marL="457200" marR="0" lvl="0" indent="-368300" algn="l" rtl="0">
              <a:lnSpc>
                <a:spcPct val="100000"/>
              </a:lnSpc>
              <a:spcBef>
                <a:spcPts val="0"/>
              </a:spcBef>
              <a:spcAft>
                <a:spcPts val="0"/>
              </a:spcAft>
              <a:buClr>
                <a:schemeClr val="accent1"/>
              </a:buClr>
              <a:buSzPts val="2200"/>
              <a:buFont typeface="Arial"/>
              <a:buAutoNum type="arabicPeriod"/>
            </a:pPr>
            <a:r>
              <a:rPr lang="en-US" sz="2200" b="0" i="0" u="none" strike="noStrike" cap="none" dirty="0">
                <a:solidFill>
                  <a:schemeClr val="dk1"/>
                </a:solidFill>
                <a:latin typeface="Arial"/>
                <a:ea typeface="Arial"/>
                <a:cs typeface="Arial"/>
                <a:sym typeface="Arial"/>
              </a:rPr>
              <a:t>alignment of the Ocean Literacy</a:t>
            </a:r>
            <a:r>
              <a:rPr lang="en-US" sz="2200" dirty="0"/>
              <a:t> </a:t>
            </a:r>
            <a:r>
              <a:rPr lang="en-US" sz="2200" b="0" i="0" u="none" strike="noStrike" cap="none" dirty="0">
                <a:solidFill>
                  <a:schemeClr val="dk1"/>
                </a:solidFill>
                <a:latin typeface="Arial"/>
                <a:ea typeface="Arial"/>
                <a:cs typeface="Arial"/>
                <a:sym typeface="Arial"/>
              </a:rPr>
              <a:t>to NGSS; </a:t>
            </a:r>
            <a:r>
              <a:rPr lang="en-US" sz="2200" dirty="0"/>
              <a:t>&amp;</a:t>
            </a:r>
            <a:endParaRPr sz="2200" b="0" i="0" u="none" strike="noStrike" cap="none" dirty="0">
              <a:solidFill>
                <a:schemeClr val="dk1"/>
              </a:solidFill>
              <a:latin typeface="Arial"/>
              <a:ea typeface="Arial"/>
              <a:cs typeface="Arial"/>
              <a:sym typeface="Arial"/>
            </a:endParaRPr>
          </a:p>
          <a:p>
            <a:pPr marL="457200" marR="0" lvl="0" indent="-368300" algn="l" rtl="0">
              <a:lnSpc>
                <a:spcPct val="100000"/>
              </a:lnSpc>
              <a:spcBef>
                <a:spcPts val="0"/>
              </a:spcBef>
              <a:spcAft>
                <a:spcPts val="0"/>
              </a:spcAft>
              <a:buClr>
                <a:schemeClr val="accent1"/>
              </a:buClr>
              <a:buSzPts val="2200"/>
              <a:buFont typeface="Arial"/>
              <a:buAutoNum type="arabicPeriod"/>
            </a:pPr>
            <a:r>
              <a:rPr lang="en-US" sz="2200" b="0" i="0" u="none" strike="noStrike" cap="none" dirty="0">
                <a:solidFill>
                  <a:schemeClr val="dk1"/>
                </a:solidFill>
                <a:latin typeface="Arial"/>
                <a:ea typeface="Arial"/>
                <a:cs typeface="Arial"/>
                <a:sym typeface="Arial"/>
              </a:rPr>
              <a:t>applications of the </a:t>
            </a:r>
            <a:r>
              <a:rPr lang="en-US" sz="2200" dirty="0"/>
              <a:t>F</a:t>
            </a:r>
            <a:r>
              <a:rPr lang="en-US" sz="2200" b="0" i="0" u="none" strike="noStrike" cap="none" dirty="0">
                <a:solidFill>
                  <a:schemeClr val="dk1"/>
                </a:solidFill>
                <a:latin typeface="Arial"/>
                <a:ea typeface="Arial"/>
                <a:cs typeface="Arial"/>
                <a:sym typeface="Arial"/>
              </a:rPr>
              <a:t>ramework in formal </a:t>
            </a:r>
            <a:r>
              <a:rPr lang="en-US" sz="2200" dirty="0"/>
              <a:t>&amp; </a:t>
            </a:r>
            <a:r>
              <a:rPr lang="en-US" sz="2200" b="0" i="0" u="none" strike="noStrike" cap="none" dirty="0">
                <a:solidFill>
                  <a:schemeClr val="dk1"/>
                </a:solidFill>
                <a:latin typeface="Arial"/>
                <a:ea typeface="Arial"/>
                <a:cs typeface="Arial"/>
                <a:sym typeface="Arial"/>
              </a:rPr>
              <a:t>informal education </a:t>
            </a:r>
            <a:endParaRPr sz="1800" b="1" i="1" u="none" strike="noStrike" cap="none" dirty="0">
              <a:solidFill>
                <a:srgbClr val="000000"/>
              </a:solidFill>
              <a:latin typeface="Arial"/>
              <a:ea typeface="Arial"/>
              <a:cs typeface="Arial"/>
              <a:sym typeface="Arial"/>
            </a:endParaRPr>
          </a:p>
          <a:p>
            <a:pPr marL="0" marR="0" lvl="0" indent="0" algn="l" rtl="0">
              <a:lnSpc>
                <a:spcPct val="100000"/>
              </a:lnSpc>
              <a:spcBef>
                <a:spcPts val="400"/>
              </a:spcBef>
              <a:spcAft>
                <a:spcPts val="0"/>
              </a:spcAft>
              <a:buClr>
                <a:schemeClr val="accent1"/>
              </a:buClr>
              <a:buSzPts val="2040"/>
              <a:buFont typeface="Arial"/>
              <a:buNone/>
            </a:pPr>
            <a:endParaRPr sz="1800" b="0" i="0" u="none" strike="noStrike" cap="none" dirty="0">
              <a:solidFill>
                <a:schemeClr val="accent1"/>
              </a:solidFill>
              <a:latin typeface="Arial"/>
              <a:ea typeface="Arial"/>
              <a:cs typeface="Arial"/>
              <a:sym typeface="Arial"/>
            </a:endParaRPr>
          </a:p>
          <a:p>
            <a:pPr marL="0" lvl="0" indent="0">
              <a:spcBef>
                <a:spcPts val="400"/>
              </a:spcBef>
              <a:buNone/>
            </a:pPr>
            <a:r>
              <a:rPr lang="en-US" sz="1800" b="0" i="0" u="none" strike="noStrike" cap="none" dirty="0">
                <a:solidFill>
                  <a:schemeClr val="accent1"/>
                </a:solidFill>
                <a:latin typeface="Arial"/>
                <a:ea typeface="Arial"/>
                <a:cs typeface="Arial"/>
                <a:sym typeface="Arial"/>
              </a:rPr>
              <a:t>Visit </a:t>
            </a:r>
            <a:r>
              <a:rPr lang="en-US" sz="1800" dirty="0">
                <a:hlinkClick r:id="rId3"/>
              </a:rPr>
              <a:t>https://www.marine-ed.org/ocean-literacy/webinars</a:t>
            </a:r>
            <a:r>
              <a:rPr lang="en-US" sz="1800" dirty="0"/>
              <a:t> </a:t>
            </a:r>
            <a:r>
              <a:rPr lang="en-US" sz="1800" b="0" i="0" u="none" strike="noStrike" cap="none" dirty="0" smtClean="0">
                <a:solidFill>
                  <a:schemeClr val="accent1"/>
                </a:solidFill>
                <a:latin typeface="Arial"/>
                <a:ea typeface="Arial"/>
                <a:cs typeface="Arial"/>
                <a:sym typeface="Arial"/>
              </a:rPr>
              <a:t>to </a:t>
            </a:r>
            <a:r>
              <a:rPr lang="en-US" sz="1800" b="0" i="0" u="none" strike="noStrike" cap="none" dirty="0">
                <a:solidFill>
                  <a:schemeClr val="accent1"/>
                </a:solidFill>
                <a:latin typeface="Arial"/>
                <a:ea typeface="Arial"/>
                <a:cs typeface="Arial"/>
                <a:sym typeface="Arial"/>
              </a:rPr>
              <a:t>access to the archived recordings and materials of these webinars. </a:t>
            </a:r>
            <a:endParaRPr sz="1800" b="0" i="0" u="none" strike="noStrike" cap="none" dirty="0">
              <a:solidFill>
                <a:srgbClr val="000000"/>
              </a:solidFill>
              <a:latin typeface="Arial"/>
              <a:ea typeface="Arial"/>
              <a:cs typeface="Arial"/>
              <a:sym typeface="Arial"/>
            </a:endParaRPr>
          </a:p>
        </p:txBody>
      </p:sp>
      <p:sp>
        <p:nvSpPr>
          <p:cNvPr id="796" name="Google Shape;796;p105"/>
          <p:cNvSpPr/>
          <p:nvPr/>
        </p:nvSpPr>
        <p:spPr>
          <a:xfrm>
            <a:off x="0" y="0"/>
            <a:ext cx="9144000" cy="273269"/>
          </a:xfrm>
          <a:prstGeom prst="rect">
            <a:avLst/>
          </a:prstGeom>
          <a:solidFill>
            <a:srgbClr val="7E9532"/>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pic>
        <p:nvPicPr>
          <p:cNvPr id="802" name="Google Shape;802;p106" descr="SCIENCE_SEQUENCE_COVER_OCEAN_Page_1.jpg"/>
          <p:cNvPicPr preferRelativeResize="0"/>
          <p:nvPr/>
        </p:nvPicPr>
        <p:blipFill rotWithShape="1">
          <a:blip r:embed="rId3">
            <a:alphaModFix/>
          </a:blip>
          <a:srcRect/>
          <a:stretch/>
        </p:blipFill>
        <p:spPr>
          <a:xfrm>
            <a:off x="218275" y="1160175"/>
            <a:ext cx="2680799" cy="3410099"/>
          </a:xfrm>
          <a:prstGeom prst="rect">
            <a:avLst/>
          </a:prstGeom>
          <a:noFill/>
          <a:ln>
            <a:noFill/>
          </a:ln>
        </p:spPr>
      </p:pic>
      <p:pic>
        <p:nvPicPr>
          <p:cNvPr id="803" name="Google Shape;803;p106" descr="GEMSOSSCoversOVERVIEW_CCPGE12101602.jpg"/>
          <p:cNvPicPr preferRelativeResize="0"/>
          <p:nvPr/>
        </p:nvPicPr>
        <p:blipFill rotWithShape="1">
          <a:blip r:embed="rId4">
            <a:alphaModFix/>
          </a:blip>
          <a:srcRect/>
          <a:stretch/>
        </p:blipFill>
        <p:spPr>
          <a:xfrm>
            <a:off x="2460725" y="1411300"/>
            <a:ext cx="2680800" cy="3446453"/>
          </a:xfrm>
          <a:prstGeom prst="rect">
            <a:avLst/>
          </a:prstGeom>
          <a:noFill/>
          <a:ln>
            <a:noFill/>
          </a:ln>
        </p:spPr>
      </p:pic>
      <p:sp>
        <p:nvSpPr>
          <p:cNvPr id="804" name="Google Shape;804;p106"/>
          <p:cNvSpPr txBox="1"/>
          <p:nvPr/>
        </p:nvSpPr>
        <p:spPr>
          <a:xfrm>
            <a:off x="218275" y="321975"/>
            <a:ext cx="8769900" cy="736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dk2"/>
                </a:solidFill>
                <a:latin typeface="Arial"/>
                <a:ea typeface="Arial"/>
                <a:cs typeface="Arial"/>
                <a:sym typeface="Arial"/>
              </a:rPr>
              <a:t>Other Resources </a:t>
            </a:r>
            <a:endParaRPr sz="4000" b="0" i="0" u="none" strike="noStrike" cap="none" dirty="0">
              <a:solidFill>
                <a:schemeClr val="dk2"/>
              </a:solidFill>
              <a:latin typeface="Arial"/>
              <a:ea typeface="Arial"/>
              <a:cs typeface="Arial"/>
              <a:sym typeface="Arial"/>
            </a:endParaRPr>
          </a:p>
        </p:txBody>
      </p:sp>
      <p:pic>
        <p:nvPicPr>
          <p:cNvPr id="805" name="Google Shape;805;p106"/>
          <p:cNvPicPr preferRelativeResize="0"/>
          <p:nvPr/>
        </p:nvPicPr>
        <p:blipFill rotWithShape="1">
          <a:blip r:embed="rId5">
            <a:alphaModFix/>
          </a:blip>
          <a:srcRect l="8936" t="12395" r="6915"/>
          <a:stretch/>
        </p:blipFill>
        <p:spPr>
          <a:xfrm>
            <a:off x="4724400" y="456201"/>
            <a:ext cx="4416147" cy="2873060"/>
          </a:xfrm>
          <a:prstGeom prst="rect">
            <a:avLst/>
          </a:prstGeom>
          <a:noFill/>
          <a:ln>
            <a:noFill/>
          </a:ln>
        </p:spPr>
      </p:pic>
      <p:sp>
        <p:nvSpPr>
          <p:cNvPr id="806" name="Google Shape;806;p106"/>
          <p:cNvSpPr/>
          <p:nvPr/>
        </p:nvSpPr>
        <p:spPr>
          <a:xfrm>
            <a:off x="5517574" y="3329250"/>
            <a:ext cx="2743200" cy="1702026"/>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FF0000"/>
                </a:solidFill>
                <a:latin typeface="Arial"/>
                <a:ea typeface="Arial"/>
                <a:cs typeface="Arial"/>
                <a:sym typeface="Arial"/>
              </a:rPr>
              <a:t>Examples</a:t>
            </a:r>
            <a:endParaRPr sz="1800" b="1" i="0" u="none" strike="noStrike" cap="none" dirty="0">
              <a:solidFill>
                <a:srgbClr val="FF0000"/>
              </a:solidFill>
              <a:latin typeface="Arial"/>
              <a:ea typeface="Arial"/>
              <a:cs typeface="Arial"/>
              <a:sym typeface="Arial"/>
            </a:endParaRPr>
          </a:p>
        </p:txBody>
      </p:sp>
      <p:sp>
        <p:nvSpPr>
          <p:cNvPr id="807" name="Google Shape;807;p106"/>
          <p:cNvSpPr/>
          <p:nvPr/>
        </p:nvSpPr>
        <p:spPr>
          <a:xfrm>
            <a:off x="0" y="0"/>
            <a:ext cx="9144000" cy="273269"/>
          </a:xfrm>
          <a:prstGeom prst="rect">
            <a:avLst/>
          </a:prstGeom>
          <a:solidFill>
            <a:srgbClr val="7E9532"/>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107"/>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3200" b="0" i="0" u="none" strike="noStrike" cap="none" dirty="0">
                <a:solidFill>
                  <a:schemeClr val="dk2"/>
                </a:solidFill>
                <a:latin typeface="Arial"/>
                <a:ea typeface="Arial"/>
                <a:cs typeface="Arial"/>
                <a:sym typeface="Arial"/>
              </a:rPr>
              <a:t>Impacts of the Ocean Literacy Campaign:  Inf</a:t>
            </a:r>
            <a:r>
              <a:rPr lang="en-US" sz="3200" dirty="0"/>
              <a:t>luencing Curriculum &amp; Instruction</a:t>
            </a:r>
            <a:r>
              <a:rPr lang="en-US" sz="3200" b="0" i="0" u="none" strike="noStrike" cap="none" dirty="0">
                <a:solidFill>
                  <a:schemeClr val="dk2"/>
                </a:solidFill>
                <a:latin typeface="Arial"/>
                <a:ea typeface="Arial"/>
                <a:cs typeface="Arial"/>
                <a:sym typeface="Arial"/>
              </a:rPr>
              <a:t> </a:t>
            </a:r>
            <a:endParaRPr sz="3200" b="0" i="0" u="none" strike="noStrike" cap="none" dirty="0">
              <a:solidFill>
                <a:schemeClr val="dk2"/>
              </a:solidFill>
              <a:latin typeface="Arial"/>
              <a:ea typeface="Arial"/>
              <a:cs typeface="Arial"/>
              <a:sym typeface="Arial"/>
            </a:endParaRPr>
          </a:p>
        </p:txBody>
      </p:sp>
      <p:sp>
        <p:nvSpPr>
          <p:cNvPr id="814" name="Google Shape;814;p107"/>
          <p:cNvSpPr txBox="1">
            <a:spLocks noGrp="1"/>
          </p:cNvSpPr>
          <p:nvPr>
            <p:ph type="body" idx="1"/>
          </p:nvPr>
        </p:nvSpPr>
        <p:spPr>
          <a:xfrm>
            <a:off x="457200" y="1306150"/>
            <a:ext cx="6770400" cy="3473700"/>
          </a:xfrm>
          <a:prstGeom prst="rect">
            <a:avLst/>
          </a:prstGeom>
          <a:noFill/>
          <a:ln>
            <a:noFill/>
          </a:ln>
        </p:spPr>
        <p:txBody>
          <a:bodyPr spcFirstLastPara="1" wrap="square" lIns="91425" tIns="91425" rIns="91425" bIns="91425" anchor="t" anchorCtr="0">
            <a:noAutofit/>
          </a:bodyPr>
          <a:lstStyle/>
          <a:p>
            <a:pPr marL="457200" marR="0" lvl="0" indent="-358140" algn="l" rtl="0">
              <a:lnSpc>
                <a:spcPct val="100000"/>
              </a:lnSpc>
              <a:spcBef>
                <a:spcPts val="480"/>
              </a:spcBef>
              <a:spcAft>
                <a:spcPts val="0"/>
              </a:spcAft>
              <a:buClr>
                <a:schemeClr val="accent1"/>
              </a:buClr>
              <a:buSzPts val="2040"/>
              <a:buFont typeface="Arial"/>
              <a:buChar char="•"/>
            </a:pPr>
            <a:r>
              <a:rPr lang="en-US" sz="2000" b="0" i="0" u="none" strike="noStrike" cap="none" dirty="0">
                <a:solidFill>
                  <a:schemeClr val="dk1"/>
                </a:solidFill>
                <a:latin typeface="Arial"/>
                <a:ea typeface="Arial"/>
                <a:cs typeface="Arial"/>
                <a:sym typeface="Arial"/>
              </a:rPr>
              <a:t>Ocean Literacy framework influenced </a:t>
            </a:r>
            <a:r>
              <a:rPr lang="en-US" sz="2000" dirty="0"/>
              <a:t>a </a:t>
            </a:r>
            <a:r>
              <a:rPr lang="en-US" sz="2000" b="0" i="0" u="none" strike="noStrike" cap="none" dirty="0">
                <a:solidFill>
                  <a:schemeClr val="dk1"/>
                </a:solidFill>
                <a:latin typeface="Arial"/>
                <a:ea typeface="Arial"/>
                <a:cs typeface="Arial"/>
                <a:sym typeface="Arial"/>
              </a:rPr>
              <a:t>“Framework for K-12 Science Education” </a:t>
            </a:r>
            <a:r>
              <a:rPr lang="en-US" sz="2000" dirty="0"/>
              <a:t>&amp;</a:t>
            </a:r>
            <a:r>
              <a:rPr lang="en-US" sz="2000" b="0" i="0" u="none" strike="noStrike" cap="none" dirty="0">
                <a:solidFill>
                  <a:schemeClr val="dk1"/>
                </a:solidFill>
                <a:latin typeface="Arial"/>
                <a:ea typeface="Arial"/>
                <a:cs typeface="Arial"/>
                <a:sym typeface="Arial"/>
              </a:rPr>
              <a:t> Next Generation Science Standards</a:t>
            </a:r>
            <a:r>
              <a:rPr lang="en-US" sz="2000" dirty="0"/>
              <a:t>.</a:t>
            </a:r>
            <a:endParaRPr sz="2000" dirty="0"/>
          </a:p>
          <a:p>
            <a:pPr marL="457200" marR="0" lvl="0" indent="-358140" algn="l" rtl="0">
              <a:lnSpc>
                <a:spcPct val="100000"/>
              </a:lnSpc>
              <a:spcBef>
                <a:spcPts val="480"/>
              </a:spcBef>
              <a:spcAft>
                <a:spcPts val="0"/>
              </a:spcAft>
              <a:buClr>
                <a:schemeClr val="accent1"/>
              </a:buClr>
              <a:buSzPts val="2040"/>
              <a:buFont typeface="Arial"/>
              <a:buChar char="•"/>
            </a:pPr>
            <a:r>
              <a:rPr lang="en-US" sz="2000" dirty="0"/>
              <a:t>In  Korea, Japan, China, Taiwan, and the Philippines provincial &amp; national education policies for curriculum and instruction adopt ocean literacy as a focus. </a:t>
            </a:r>
            <a:endParaRPr sz="2000" dirty="0"/>
          </a:p>
          <a:p>
            <a:pPr marL="457200" marR="0" lvl="0" indent="-358140" algn="l" rtl="0">
              <a:lnSpc>
                <a:spcPct val="100000"/>
              </a:lnSpc>
              <a:spcBef>
                <a:spcPts val="480"/>
              </a:spcBef>
              <a:spcAft>
                <a:spcPts val="0"/>
              </a:spcAft>
              <a:buClr>
                <a:schemeClr val="accent1"/>
              </a:buClr>
              <a:buSzPts val="2040"/>
              <a:buFont typeface="Arial"/>
              <a:buChar char="•"/>
            </a:pPr>
            <a:r>
              <a:rPr lang="en-US" sz="2000" dirty="0"/>
              <a:t>South Africa advocates for Ocean Literacy to be included in South Africa secondary curriculum.</a:t>
            </a:r>
            <a:endParaRPr sz="2000" dirty="0"/>
          </a:p>
        </p:txBody>
      </p:sp>
      <p:pic>
        <p:nvPicPr>
          <p:cNvPr id="815" name="Google Shape;815;p107"/>
          <p:cNvPicPr preferRelativeResize="0"/>
          <p:nvPr/>
        </p:nvPicPr>
        <p:blipFill rotWithShape="1">
          <a:blip r:embed="rId3">
            <a:alphaModFix/>
          </a:blip>
          <a:srcRect/>
          <a:stretch/>
        </p:blipFill>
        <p:spPr>
          <a:xfrm>
            <a:off x="7550050" y="1717575"/>
            <a:ext cx="1411850" cy="1708350"/>
          </a:xfrm>
          <a:prstGeom prst="rect">
            <a:avLst/>
          </a:prstGeom>
          <a:noFill/>
          <a:ln w="15875" cap="flat" cmpd="sng">
            <a:solidFill>
              <a:srgbClr val="073E87"/>
            </a:solidFill>
            <a:prstDash val="solid"/>
            <a:round/>
            <a:headEnd type="none" w="sm" len="sm"/>
            <a:tailEnd type="none" w="sm" len="sm"/>
          </a:ln>
        </p:spPr>
      </p:pic>
      <p:pic>
        <p:nvPicPr>
          <p:cNvPr id="816" name="Google Shape;816;p107" descr="ngss_logo-980x517.gif"/>
          <p:cNvPicPr preferRelativeResize="0"/>
          <p:nvPr/>
        </p:nvPicPr>
        <p:blipFill rotWithShape="1">
          <a:blip r:embed="rId4">
            <a:alphaModFix/>
          </a:blip>
          <a:srcRect/>
          <a:stretch/>
        </p:blipFill>
        <p:spPr>
          <a:xfrm>
            <a:off x="7227550" y="3864897"/>
            <a:ext cx="1734350" cy="914950"/>
          </a:xfrm>
          <a:prstGeom prst="rect">
            <a:avLst/>
          </a:prstGeom>
          <a:noFill/>
          <a:ln>
            <a:noFill/>
          </a:ln>
        </p:spPr>
      </p:pic>
      <p:sp>
        <p:nvSpPr>
          <p:cNvPr id="817" name="Google Shape;817;p107"/>
          <p:cNvSpPr/>
          <p:nvPr/>
        </p:nvSpPr>
        <p:spPr>
          <a:xfrm>
            <a:off x="0" y="0"/>
            <a:ext cx="9144000" cy="273269"/>
          </a:xfrm>
          <a:prstGeom prst="rect">
            <a:avLst/>
          </a:prstGeom>
          <a:solidFill>
            <a:srgbClr val="7E9532"/>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4"/>
          <p:cNvSpPr txBox="1">
            <a:spLocks noGrp="1"/>
          </p:cNvSpPr>
          <p:nvPr>
            <p:ph type="title"/>
          </p:nvPr>
        </p:nvSpPr>
        <p:spPr>
          <a:xfrm>
            <a:off x="457200" y="457200"/>
            <a:ext cx="8229600" cy="742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4000" b="0" i="0" u="none" strike="noStrike" cap="none" dirty="0">
                <a:solidFill>
                  <a:schemeClr val="dk2"/>
                </a:solidFill>
                <a:latin typeface="Arial"/>
                <a:ea typeface="Arial"/>
                <a:cs typeface="Arial"/>
                <a:sym typeface="Arial"/>
              </a:rPr>
              <a:t>A bit more about you</a:t>
            </a:r>
            <a:endParaRPr sz="4000" b="0" i="0" u="none" strike="noStrike" cap="none" dirty="0">
              <a:solidFill>
                <a:schemeClr val="dk2"/>
              </a:solidFill>
              <a:latin typeface="Arial"/>
              <a:ea typeface="Arial"/>
              <a:cs typeface="Arial"/>
              <a:sym typeface="Arial"/>
            </a:endParaRPr>
          </a:p>
        </p:txBody>
      </p:sp>
      <p:sp>
        <p:nvSpPr>
          <p:cNvPr id="439" name="Google Shape;439;p64"/>
          <p:cNvSpPr txBox="1">
            <a:spLocks noGrp="1"/>
          </p:cNvSpPr>
          <p:nvPr>
            <p:ph type="body" idx="1"/>
          </p:nvPr>
        </p:nvSpPr>
        <p:spPr>
          <a:xfrm>
            <a:off x="457200" y="1450449"/>
            <a:ext cx="8229600" cy="296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2040"/>
              <a:buFont typeface="Arial"/>
              <a:buNone/>
            </a:pPr>
            <a:r>
              <a:rPr lang="en-US" sz="2400" b="0" i="0" u="none" strike="noStrike" cap="none" dirty="0">
                <a:solidFill>
                  <a:schemeClr val="dk1"/>
                </a:solidFill>
                <a:latin typeface="Arial"/>
                <a:ea typeface="Arial"/>
                <a:cs typeface="Arial"/>
                <a:sym typeface="Arial"/>
              </a:rPr>
              <a:t>Who’s your audience?</a:t>
            </a:r>
            <a:endParaRPr sz="2400" b="0" i="0" u="none" strike="noStrike" cap="none" dirty="0">
              <a:solidFill>
                <a:schemeClr val="dk1"/>
              </a:solidFill>
              <a:latin typeface="Arial"/>
              <a:ea typeface="Arial"/>
              <a:cs typeface="Arial"/>
              <a:sym typeface="Arial"/>
            </a:endParaRPr>
          </a:p>
          <a:p>
            <a:pPr marL="1044575" marR="0" lvl="1" indent="-504825" algn="l" rtl="0">
              <a:lnSpc>
                <a:spcPct val="100000"/>
              </a:lnSpc>
              <a:spcBef>
                <a:spcPts val="400"/>
              </a:spcBef>
              <a:spcAft>
                <a:spcPts val="0"/>
              </a:spcAft>
              <a:buClr>
                <a:schemeClr val="accent1"/>
              </a:buClr>
              <a:buSzPts val="2400"/>
              <a:buFont typeface="Arial"/>
              <a:buAutoNum type="alphaLcPeriod"/>
            </a:pPr>
            <a:r>
              <a:rPr lang="en-US" sz="2400" b="0" i="0" u="none" strike="noStrike" cap="none" dirty="0">
                <a:solidFill>
                  <a:schemeClr val="dk1"/>
                </a:solidFill>
                <a:latin typeface="Arial"/>
                <a:ea typeface="Arial"/>
                <a:cs typeface="Arial"/>
                <a:sym typeface="Arial"/>
              </a:rPr>
              <a:t>Elementary grade students</a:t>
            </a:r>
            <a:endParaRPr sz="2400" b="0" i="0" u="none" strike="noStrike" cap="none" dirty="0">
              <a:solidFill>
                <a:schemeClr val="dk1"/>
              </a:solidFill>
              <a:latin typeface="Arial"/>
              <a:ea typeface="Arial"/>
              <a:cs typeface="Arial"/>
              <a:sym typeface="Arial"/>
            </a:endParaRPr>
          </a:p>
          <a:p>
            <a:pPr marL="1044575" marR="0" lvl="1" indent="-504825" algn="l" rtl="0">
              <a:lnSpc>
                <a:spcPct val="100000"/>
              </a:lnSpc>
              <a:spcBef>
                <a:spcPts val="400"/>
              </a:spcBef>
              <a:spcAft>
                <a:spcPts val="0"/>
              </a:spcAft>
              <a:buClr>
                <a:schemeClr val="accent1"/>
              </a:buClr>
              <a:buSzPts val="2400"/>
              <a:buFont typeface="Arial"/>
              <a:buAutoNum type="alphaLcPeriod"/>
            </a:pPr>
            <a:r>
              <a:rPr lang="en-US" sz="2400" b="0" i="0" u="none" strike="noStrike" cap="none" dirty="0">
                <a:solidFill>
                  <a:schemeClr val="dk1"/>
                </a:solidFill>
                <a:latin typeface="Arial"/>
                <a:ea typeface="Arial"/>
                <a:cs typeface="Arial"/>
                <a:sym typeface="Arial"/>
              </a:rPr>
              <a:t>Secondary grade students</a:t>
            </a:r>
            <a:endParaRPr sz="2400" b="0" i="0" u="none" strike="sngStrike" cap="none" dirty="0">
              <a:solidFill>
                <a:schemeClr val="dk1"/>
              </a:solidFill>
              <a:latin typeface="Arial"/>
              <a:ea typeface="Arial"/>
              <a:cs typeface="Arial"/>
              <a:sym typeface="Arial"/>
            </a:endParaRPr>
          </a:p>
          <a:p>
            <a:pPr marL="1044575" marR="0" lvl="1" indent="-504825" algn="l" rtl="0">
              <a:lnSpc>
                <a:spcPct val="100000"/>
              </a:lnSpc>
              <a:spcBef>
                <a:spcPts val="400"/>
              </a:spcBef>
              <a:spcAft>
                <a:spcPts val="0"/>
              </a:spcAft>
              <a:buClr>
                <a:schemeClr val="accent1"/>
              </a:buClr>
              <a:buSzPts val="2400"/>
              <a:buFont typeface="Arial"/>
              <a:buAutoNum type="alphaLcPeriod"/>
            </a:pPr>
            <a:r>
              <a:rPr lang="en-US" sz="2400" b="0" i="0" u="none" strike="noStrike" cap="none" dirty="0">
                <a:solidFill>
                  <a:schemeClr val="dk1"/>
                </a:solidFill>
                <a:latin typeface="Arial"/>
                <a:ea typeface="Arial"/>
                <a:cs typeface="Arial"/>
                <a:sym typeface="Arial"/>
              </a:rPr>
              <a:t>Out-of-school children, youth, </a:t>
            </a:r>
            <a:r>
              <a:rPr lang="en-US" sz="2400" dirty="0"/>
              <a:t>&amp; </a:t>
            </a:r>
            <a:r>
              <a:rPr lang="en-US" sz="2400" b="0" i="0" u="none" strike="noStrike" cap="none" dirty="0">
                <a:solidFill>
                  <a:schemeClr val="dk1"/>
                </a:solidFill>
                <a:latin typeface="Arial"/>
                <a:ea typeface="Arial"/>
                <a:cs typeface="Arial"/>
                <a:sym typeface="Arial"/>
              </a:rPr>
              <a:t>adults</a:t>
            </a:r>
            <a:endParaRPr sz="2400" b="0" i="0" u="none" strike="noStrike" cap="none" dirty="0">
              <a:solidFill>
                <a:schemeClr val="dk1"/>
              </a:solidFill>
              <a:latin typeface="Arial"/>
              <a:ea typeface="Arial"/>
              <a:cs typeface="Arial"/>
              <a:sym typeface="Arial"/>
            </a:endParaRPr>
          </a:p>
          <a:p>
            <a:pPr marL="1044575" marR="0" lvl="1" indent="-504825" algn="l" rtl="0">
              <a:lnSpc>
                <a:spcPct val="100000"/>
              </a:lnSpc>
              <a:spcBef>
                <a:spcPts val="400"/>
              </a:spcBef>
              <a:spcAft>
                <a:spcPts val="0"/>
              </a:spcAft>
              <a:buClr>
                <a:schemeClr val="accent1"/>
              </a:buClr>
              <a:buSzPts val="2400"/>
              <a:buFont typeface="Arial"/>
              <a:buAutoNum type="alphaLcPeriod"/>
            </a:pPr>
            <a:r>
              <a:rPr lang="en-US" sz="2400" b="0" i="0" u="none" strike="noStrike" cap="none" dirty="0">
                <a:solidFill>
                  <a:schemeClr val="dk1"/>
                </a:solidFill>
                <a:latin typeface="Arial"/>
                <a:ea typeface="Arial"/>
                <a:cs typeface="Arial"/>
                <a:sym typeface="Arial"/>
              </a:rPr>
              <a:t>Teachers and other educators</a:t>
            </a:r>
            <a:endParaRPr sz="2400" b="0" i="0" u="none" strike="noStrike" cap="none" dirty="0">
              <a:solidFill>
                <a:schemeClr val="dk1"/>
              </a:solidFill>
              <a:latin typeface="Arial"/>
              <a:ea typeface="Arial"/>
              <a:cs typeface="Arial"/>
              <a:sym typeface="Arial"/>
            </a:endParaRPr>
          </a:p>
          <a:p>
            <a:pPr marL="1044575" marR="0" lvl="1" indent="-504825" algn="l" rtl="0">
              <a:lnSpc>
                <a:spcPct val="100000"/>
              </a:lnSpc>
              <a:spcBef>
                <a:spcPts val="400"/>
              </a:spcBef>
              <a:spcAft>
                <a:spcPts val="0"/>
              </a:spcAft>
              <a:buClr>
                <a:schemeClr val="accent1"/>
              </a:buClr>
              <a:buSzPts val="2400"/>
              <a:buFont typeface="Arial"/>
              <a:buAutoNum type="alphaLcPeriod"/>
            </a:pPr>
            <a:r>
              <a:rPr lang="en-US" sz="2400" b="0" i="0" u="none" strike="noStrike" cap="none" dirty="0">
                <a:solidFill>
                  <a:schemeClr val="dk1"/>
                </a:solidFill>
                <a:latin typeface="Arial"/>
                <a:ea typeface="Arial"/>
                <a:cs typeface="Arial"/>
                <a:sym typeface="Arial"/>
              </a:rPr>
              <a:t>Other </a:t>
            </a:r>
            <a:endParaRPr sz="2400" b="0" i="0" u="none" strike="noStrike" cap="none" dirty="0">
              <a:solidFill>
                <a:srgbClr val="CC0000"/>
              </a:solidFill>
              <a:latin typeface="Arial"/>
              <a:ea typeface="Arial"/>
              <a:cs typeface="Arial"/>
              <a:sym typeface="Arial"/>
            </a:endParaRPr>
          </a:p>
        </p:txBody>
      </p:sp>
      <p:sp>
        <p:nvSpPr>
          <p:cNvPr id="440" name="Google Shape;440;p64"/>
          <p:cNvSpPr/>
          <p:nvPr/>
        </p:nvSpPr>
        <p:spPr>
          <a:xfrm>
            <a:off x="0" y="0"/>
            <a:ext cx="9144000" cy="273269"/>
          </a:xfrm>
          <a:prstGeom prst="rect">
            <a:avLst/>
          </a:prstGeom>
          <a:solidFill>
            <a:schemeClr val="accent3"/>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23" name="Google Shape;823;p108"/>
          <p:cNvPicPr preferRelativeResize="0"/>
          <p:nvPr/>
        </p:nvPicPr>
        <p:blipFill rotWithShape="1">
          <a:blip r:embed="rId3">
            <a:alphaModFix/>
          </a:blip>
          <a:srcRect/>
          <a:stretch/>
        </p:blipFill>
        <p:spPr>
          <a:xfrm>
            <a:off x="2362200" y="1305211"/>
            <a:ext cx="4343400" cy="2250933"/>
          </a:xfrm>
          <a:prstGeom prst="rect">
            <a:avLst/>
          </a:prstGeom>
          <a:noFill/>
          <a:ln w="9525" cap="flat" cmpd="sng">
            <a:solidFill>
              <a:srgbClr val="666666"/>
            </a:solidFill>
            <a:prstDash val="solid"/>
            <a:round/>
            <a:headEnd type="none" w="sm" len="sm"/>
            <a:tailEnd type="none" w="sm" len="sm"/>
          </a:ln>
        </p:spPr>
      </p:pic>
      <p:pic>
        <p:nvPicPr>
          <p:cNvPr id="824" name="Google Shape;824;p108"/>
          <p:cNvPicPr preferRelativeResize="0"/>
          <p:nvPr/>
        </p:nvPicPr>
        <p:blipFill rotWithShape="1">
          <a:blip r:embed="rId4">
            <a:alphaModFix/>
          </a:blip>
          <a:srcRect/>
          <a:stretch/>
        </p:blipFill>
        <p:spPr>
          <a:xfrm rot="-607588">
            <a:off x="5764409" y="1129788"/>
            <a:ext cx="1912424" cy="2712821"/>
          </a:xfrm>
          <a:prstGeom prst="rect">
            <a:avLst/>
          </a:prstGeom>
          <a:noFill/>
          <a:ln w="9525" cap="flat" cmpd="sng">
            <a:solidFill>
              <a:schemeClr val="accent1"/>
            </a:solidFill>
            <a:prstDash val="solid"/>
            <a:round/>
            <a:headEnd type="none" w="sm" len="sm"/>
            <a:tailEnd type="none" w="sm" len="sm"/>
          </a:ln>
        </p:spPr>
      </p:pic>
      <p:sp>
        <p:nvSpPr>
          <p:cNvPr id="825" name="Google Shape;825;p108"/>
          <p:cNvSpPr txBox="1">
            <a:spLocks noGrp="1"/>
          </p:cNvSpPr>
          <p:nvPr>
            <p:ph type="title"/>
          </p:nvPr>
        </p:nvSpPr>
        <p:spPr>
          <a:xfrm>
            <a:off x="187650" y="274950"/>
            <a:ext cx="8499300" cy="936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3200" dirty="0"/>
              <a:t>Impacts: A Model for Others</a:t>
            </a:r>
            <a:endParaRPr sz="3200" dirty="0"/>
          </a:p>
        </p:txBody>
      </p:sp>
      <p:pic>
        <p:nvPicPr>
          <p:cNvPr id="826" name="Google Shape;826;p108"/>
          <p:cNvPicPr preferRelativeResize="0"/>
          <p:nvPr/>
        </p:nvPicPr>
        <p:blipFill rotWithShape="1">
          <a:blip r:embed="rId5">
            <a:alphaModFix/>
          </a:blip>
          <a:srcRect/>
          <a:stretch/>
        </p:blipFill>
        <p:spPr>
          <a:xfrm rot="-711346">
            <a:off x="406403" y="1645516"/>
            <a:ext cx="2433168" cy="3148272"/>
          </a:xfrm>
          <a:prstGeom prst="rect">
            <a:avLst/>
          </a:prstGeom>
          <a:noFill/>
          <a:ln>
            <a:noFill/>
          </a:ln>
        </p:spPr>
      </p:pic>
      <p:pic>
        <p:nvPicPr>
          <p:cNvPr id="827" name="Google Shape;827;p108"/>
          <p:cNvPicPr preferRelativeResize="0"/>
          <p:nvPr/>
        </p:nvPicPr>
        <p:blipFill rotWithShape="1">
          <a:blip r:embed="rId6">
            <a:alphaModFix/>
          </a:blip>
          <a:srcRect/>
          <a:stretch/>
        </p:blipFill>
        <p:spPr>
          <a:xfrm rot="938287">
            <a:off x="4846412" y="2644974"/>
            <a:ext cx="1755648" cy="2277126"/>
          </a:xfrm>
          <a:prstGeom prst="rect">
            <a:avLst/>
          </a:prstGeom>
          <a:noFill/>
          <a:ln w="9525" cap="flat" cmpd="sng">
            <a:solidFill>
              <a:schemeClr val="dk2"/>
            </a:solidFill>
            <a:prstDash val="solid"/>
            <a:round/>
            <a:headEnd type="none" w="sm" len="sm"/>
            <a:tailEnd type="none" w="sm" len="sm"/>
          </a:ln>
        </p:spPr>
      </p:pic>
      <p:pic>
        <p:nvPicPr>
          <p:cNvPr id="828" name="Google Shape;828;p108"/>
          <p:cNvPicPr preferRelativeResize="0"/>
          <p:nvPr/>
        </p:nvPicPr>
        <p:blipFill rotWithShape="1">
          <a:blip r:embed="rId7">
            <a:alphaModFix/>
          </a:blip>
          <a:srcRect/>
          <a:stretch/>
        </p:blipFill>
        <p:spPr>
          <a:xfrm rot="-251337">
            <a:off x="7405708" y="1245955"/>
            <a:ext cx="1353312" cy="2922370"/>
          </a:xfrm>
          <a:prstGeom prst="rect">
            <a:avLst/>
          </a:prstGeom>
          <a:noFill/>
          <a:ln>
            <a:noFill/>
          </a:ln>
        </p:spPr>
      </p:pic>
      <p:pic>
        <p:nvPicPr>
          <p:cNvPr id="829" name="Google Shape;829;p108"/>
          <p:cNvPicPr preferRelativeResize="0"/>
          <p:nvPr/>
        </p:nvPicPr>
        <p:blipFill rotWithShape="1">
          <a:blip r:embed="rId8">
            <a:alphaModFix/>
          </a:blip>
          <a:srcRect/>
          <a:stretch/>
        </p:blipFill>
        <p:spPr>
          <a:xfrm rot="919096">
            <a:off x="6794796" y="2561914"/>
            <a:ext cx="1783079" cy="2304957"/>
          </a:xfrm>
          <a:prstGeom prst="rect">
            <a:avLst/>
          </a:prstGeom>
          <a:noFill/>
          <a:ln>
            <a:noFill/>
          </a:ln>
        </p:spPr>
      </p:pic>
      <p:pic>
        <p:nvPicPr>
          <p:cNvPr id="830" name="Google Shape;830;p108"/>
          <p:cNvPicPr preferRelativeResize="0"/>
          <p:nvPr/>
        </p:nvPicPr>
        <p:blipFill rotWithShape="1">
          <a:blip r:embed="rId9">
            <a:alphaModFix/>
          </a:blip>
          <a:srcRect/>
          <a:stretch/>
        </p:blipFill>
        <p:spPr>
          <a:xfrm>
            <a:off x="2038350" y="2794307"/>
            <a:ext cx="2762249" cy="2130879"/>
          </a:xfrm>
          <a:prstGeom prst="rect">
            <a:avLst/>
          </a:prstGeom>
          <a:noFill/>
          <a:ln w="9525" cap="flat" cmpd="sng">
            <a:solidFill>
              <a:schemeClr val="accent2"/>
            </a:solidFill>
            <a:prstDash val="solid"/>
            <a:round/>
            <a:headEnd type="none" w="sm" len="sm"/>
            <a:tailEnd type="none" w="sm" len="sm"/>
          </a:ln>
        </p:spPr>
      </p:pic>
      <p:sp>
        <p:nvSpPr>
          <p:cNvPr id="831" name="Google Shape;831;p108"/>
          <p:cNvSpPr/>
          <p:nvPr/>
        </p:nvSpPr>
        <p:spPr>
          <a:xfrm>
            <a:off x="0" y="0"/>
            <a:ext cx="9144000" cy="273269"/>
          </a:xfrm>
          <a:prstGeom prst="rect">
            <a:avLst/>
          </a:prstGeom>
          <a:solidFill>
            <a:srgbClr val="7E9532"/>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28"/>
                                        </p:tgtEl>
                                        <p:attrNameLst>
                                          <p:attrName>style.visibility</p:attrName>
                                        </p:attrNameLst>
                                      </p:cBhvr>
                                      <p:to>
                                        <p:strVal val="visible"/>
                                      </p:to>
                                    </p:set>
                                    <p:animEffect transition="in" filter="fade">
                                      <p:cBhvr>
                                        <p:cTn id="19" dur="1000"/>
                                        <p:tgtEl>
                                          <p:spTgt spid="8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29"/>
                                        </p:tgtEl>
                                        <p:attrNameLst>
                                          <p:attrName>style.visibility</p:attrName>
                                        </p:attrNameLst>
                                      </p:cBhvr>
                                      <p:to>
                                        <p:strVal val="visible"/>
                                      </p:to>
                                    </p:set>
                                    <p:animEffect transition="in" filter="fade">
                                      <p:cBhvr>
                                        <p:cTn id="24" dur="1000"/>
                                        <p:tgtEl>
                                          <p:spTgt spid="82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30"/>
                                        </p:tgtEl>
                                        <p:attrNameLst>
                                          <p:attrName>style.visibility</p:attrName>
                                        </p:attrNameLst>
                                      </p:cBhvr>
                                      <p:to>
                                        <p:strVal val="visible"/>
                                      </p:to>
                                    </p:set>
                                    <p:animEffect transition="in" filter="fade">
                                      <p:cBhvr>
                                        <p:cTn id="33" dur="1000"/>
                                        <p:tgtEl>
                                          <p:spTgt spid="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109"/>
          <p:cNvSpPr txBox="1">
            <a:spLocks noGrp="1"/>
          </p:cNvSpPr>
          <p:nvPr>
            <p:ph type="title"/>
          </p:nvPr>
        </p:nvSpPr>
        <p:spPr>
          <a:xfrm>
            <a:off x="264675" y="313050"/>
            <a:ext cx="8422200" cy="742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1400"/>
              <a:buFont typeface="Arial"/>
              <a:buNone/>
            </a:pPr>
            <a:r>
              <a:rPr lang="en-US" sz="3200" dirty="0"/>
              <a:t>Impacts: Influence on Exhibit Design </a:t>
            </a:r>
            <a:endParaRPr dirty="0"/>
          </a:p>
        </p:txBody>
      </p:sp>
      <p:sp>
        <p:nvSpPr>
          <p:cNvPr id="838" name="Google Shape;838;p109"/>
          <p:cNvSpPr txBox="1">
            <a:spLocks noGrp="1"/>
          </p:cNvSpPr>
          <p:nvPr>
            <p:ph type="body" idx="1"/>
          </p:nvPr>
        </p:nvSpPr>
        <p:spPr>
          <a:xfrm>
            <a:off x="457200" y="3635801"/>
            <a:ext cx="8229600" cy="1369200"/>
          </a:xfrm>
          <a:prstGeom prst="rect">
            <a:avLst/>
          </a:prstGeom>
          <a:noFill/>
          <a:ln>
            <a:noFill/>
          </a:ln>
        </p:spPr>
        <p:txBody>
          <a:bodyPr spcFirstLastPara="1" wrap="square" lIns="91425" tIns="91425" rIns="91425" bIns="91425" anchor="t" anchorCtr="0">
            <a:noAutofit/>
          </a:bodyPr>
          <a:lstStyle/>
          <a:p>
            <a:pPr marL="182880" lvl="0" indent="73660" algn="l" rtl="0">
              <a:lnSpc>
                <a:spcPct val="115000"/>
              </a:lnSpc>
              <a:spcBef>
                <a:spcPts val="480"/>
              </a:spcBef>
              <a:spcAft>
                <a:spcPts val="0"/>
              </a:spcAft>
              <a:buSzPts val="2040"/>
              <a:buNone/>
            </a:pPr>
            <a:r>
              <a:rPr lang="en-US" sz="1600" i="1" dirty="0">
                <a:solidFill>
                  <a:schemeClr val="dk2"/>
                </a:solidFill>
              </a:rPr>
              <a:t>“Covering 71% of the Earth's surface and containing 97% of the planet's water, the ocean is a vast and complex ecosystem; it is intrinsically connected to other global ecosystems and is essential to all life, including our own</a:t>
            </a:r>
            <a:r>
              <a:rPr lang="en-US" sz="1600" i="1" dirty="0" smtClean="0">
                <a:solidFill>
                  <a:schemeClr val="dk2"/>
                </a:solidFill>
              </a:rPr>
              <a:t>.”</a:t>
            </a:r>
            <a:endParaRPr sz="1600" i="1" dirty="0">
              <a:solidFill>
                <a:schemeClr val="dk2"/>
              </a:solidFill>
            </a:endParaRPr>
          </a:p>
        </p:txBody>
      </p:sp>
      <p:pic>
        <p:nvPicPr>
          <p:cNvPr id="839" name="Google Shape;839;p109"/>
          <p:cNvPicPr preferRelativeResize="0"/>
          <p:nvPr/>
        </p:nvPicPr>
        <p:blipFill rotWithShape="1">
          <a:blip r:embed="rId3">
            <a:alphaModFix/>
          </a:blip>
          <a:srcRect l="15047" t="11814" r="15829" b="24937"/>
          <a:stretch/>
        </p:blipFill>
        <p:spPr>
          <a:xfrm>
            <a:off x="358600" y="1114675"/>
            <a:ext cx="5593574" cy="2351526"/>
          </a:xfrm>
          <a:prstGeom prst="rect">
            <a:avLst/>
          </a:prstGeom>
          <a:noFill/>
          <a:ln w="9525" cap="flat" cmpd="sng">
            <a:solidFill>
              <a:srgbClr val="888888"/>
            </a:solidFill>
            <a:prstDash val="solid"/>
            <a:round/>
            <a:headEnd type="none" w="sm" len="sm"/>
            <a:tailEnd type="none" w="sm" len="sm"/>
          </a:ln>
        </p:spPr>
      </p:pic>
      <p:pic>
        <p:nvPicPr>
          <p:cNvPr id="840" name="Google Shape;840;p109" descr="Sant__Ocean__Hall-NMNH__054.jpg"/>
          <p:cNvPicPr preferRelativeResize="0"/>
          <p:nvPr/>
        </p:nvPicPr>
        <p:blipFill rotWithShape="1">
          <a:blip r:embed="rId4">
            <a:alphaModFix/>
          </a:blip>
          <a:srcRect l="6655" t="4104"/>
          <a:stretch/>
        </p:blipFill>
        <p:spPr>
          <a:xfrm>
            <a:off x="4393532" y="1511250"/>
            <a:ext cx="4223119" cy="2163460"/>
          </a:xfrm>
          <a:prstGeom prst="rect">
            <a:avLst/>
          </a:prstGeom>
          <a:noFill/>
          <a:ln w="9525" cap="flat" cmpd="sng">
            <a:solidFill>
              <a:srgbClr val="888888"/>
            </a:solidFill>
            <a:prstDash val="solid"/>
            <a:round/>
            <a:headEnd type="none" w="sm" len="sm"/>
            <a:tailEnd type="none" w="sm" len="sm"/>
          </a:ln>
        </p:spPr>
      </p:pic>
      <p:sp>
        <p:nvSpPr>
          <p:cNvPr id="841" name="Google Shape;841;p109"/>
          <p:cNvSpPr/>
          <p:nvPr/>
        </p:nvSpPr>
        <p:spPr>
          <a:xfrm>
            <a:off x="5145950" y="2833788"/>
            <a:ext cx="2661600" cy="937200"/>
          </a:xfrm>
          <a:prstGeom prst="ellipse">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42" name="Google Shape;842;p109"/>
          <p:cNvSpPr/>
          <p:nvPr/>
        </p:nvSpPr>
        <p:spPr>
          <a:xfrm>
            <a:off x="859321" y="1307871"/>
            <a:ext cx="4959600" cy="231600"/>
          </a:xfrm>
          <a:prstGeom prst="roundRect">
            <a:avLst>
              <a:gd name="adj" fmla="val 16667"/>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FF9900"/>
              </a:solidFill>
              <a:latin typeface="Arial"/>
              <a:ea typeface="Arial"/>
              <a:cs typeface="Arial"/>
              <a:sym typeface="Arial"/>
            </a:endParaRPr>
          </a:p>
        </p:txBody>
      </p:sp>
      <p:sp>
        <p:nvSpPr>
          <p:cNvPr id="843" name="Google Shape;843;p109"/>
          <p:cNvSpPr/>
          <p:nvPr/>
        </p:nvSpPr>
        <p:spPr>
          <a:xfrm>
            <a:off x="0" y="0"/>
            <a:ext cx="9144000" cy="273269"/>
          </a:xfrm>
          <a:prstGeom prst="rect">
            <a:avLst/>
          </a:prstGeom>
          <a:solidFill>
            <a:srgbClr val="7E9532"/>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110"/>
          <p:cNvSpPr txBox="1">
            <a:spLocks noGrp="1"/>
          </p:cNvSpPr>
          <p:nvPr>
            <p:ph type="title"/>
          </p:nvPr>
        </p:nvSpPr>
        <p:spPr>
          <a:xfrm>
            <a:off x="279000" y="436029"/>
            <a:ext cx="8586000" cy="1017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a:t>Impacts: Themes &amp; Messaging in Informal Education</a:t>
            </a:r>
            <a:endParaRPr/>
          </a:p>
        </p:txBody>
      </p:sp>
      <p:pic>
        <p:nvPicPr>
          <p:cNvPr id="850" name="Google Shape;850;p110" descr="ocean_literacy for ONMS 1.jpg"/>
          <p:cNvPicPr preferRelativeResize="0"/>
          <p:nvPr/>
        </p:nvPicPr>
        <p:blipFill rotWithShape="1">
          <a:blip r:embed="rId3">
            <a:alphaModFix/>
          </a:blip>
          <a:srcRect b="41775"/>
          <a:stretch/>
        </p:blipFill>
        <p:spPr>
          <a:xfrm>
            <a:off x="914400" y="1838325"/>
            <a:ext cx="3962400" cy="2918225"/>
          </a:xfrm>
          <a:prstGeom prst="rect">
            <a:avLst/>
          </a:prstGeom>
          <a:noFill/>
          <a:ln>
            <a:noFill/>
          </a:ln>
        </p:spPr>
      </p:pic>
      <p:pic>
        <p:nvPicPr>
          <p:cNvPr id="851" name="Google Shape;851;p110" descr="ocean_literacy for ONMS 7.jpg"/>
          <p:cNvPicPr preferRelativeResize="0"/>
          <p:nvPr/>
        </p:nvPicPr>
        <p:blipFill rotWithShape="1">
          <a:blip r:embed="rId4">
            <a:alphaModFix/>
          </a:blip>
          <a:srcRect/>
          <a:stretch/>
        </p:blipFill>
        <p:spPr>
          <a:xfrm>
            <a:off x="5318575" y="1198950"/>
            <a:ext cx="2937925" cy="3829701"/>
          </a:xfrm>
          <a:prstGeom prst="rect">
            <a:avLst/>
          </a:prstGeom>
          <a:noFill/>
          <a:ln w="9525" cap="flat" cmpd="sng">
            <a:solidFill>
              <a:srgbClr val="888888"/>
            </a:solidFill>
            <a:prstDash val="solid"/>
            <a:round/>
            <a:headEnd type="none" w="sm" len="sm"/>
            <a:tailEnd type="none" w="sm" len="sm"/>
          </a:ln>
        </p:spPr>
      </p:pic>
      <p:sp>
        <p:nvSpPr>
          <p:cNvPr id="852" name="Google Shape;852;p110"/>
          <p:cNvSpPr/>
          <p:nvPr/>
        </p:nvSpPr>
        <p:spPr>
          <a:xfrm>
            <a:off x="0" y="0"/>
            <a:ext cx="9144000" cy="273269"/>
          </a:xfrm>
          <a:prstGeom prst="rect">
            <a:avLst/>
          </a:prstGeom>
          <a:solidFill>
            <a:srgbClr val="7E9532"/>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11"/>
          <p:cNvSpPr txBox="1">
            <a:spLocks noGrp="1"/>
          </p:cNvSpPr>
          <p:nvPr>
            <p:ph type="title"/>
          </p:nvPr>
        </p:nvSpPr>
        <p:spPr>
          <a:xfrm>
            <a:off x="242350" y="260626"/>
            <a:ext cx="8847900" cy="1202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3600"/>
              <a:t>Impacts: Themes &amp; Messaging in Informal Education</a:t>
            </a:r>
            <a:endParaRPr sz="3600"/>
          </a:p>
        </p:txBody>
      </p:sp>
      <p:pic>
        <p:nvPicPr>
          <p:cNvPr id="859" name="Google Shape;859;p111" descr="Seattle cover Mission and Messaging Plan (Sep2016).jpg"/>
          <p:cNvPicPr preferRelativeResize="0"/>
          <p:nvPr/>
        </p:nvPicPr>
        <p:blipFill rotWithShape="1">
          <a:blip r:embed="rId3">
            <a:alphaModFix/>
          </a:blip>
          <a:srcRect l="8286" t="7487" r="8593" b="10044"/>
          <a:stretch/>
        </p:blipFill>
        <p:spPr>
          <a:xfrm>
            <a:off x="857225" y="1580999"/>
            <a:ext cx="2652149" cy="3404973"/>
          </a:xfrm>
          <a:prstGeom prst="rect">
            <a:avLst/>
          </a:prstGeom>
          <a:noFill/>
          <a:ln w="9525" cap="flat" cmpd="sng">
            <a:solidFill>
              <a:srgbClr val="888888"/>
            </a:solidFill>
            <a:prstDash val="solid"/>
            <a:round/>
            <a:headEnd type="none" w="sm" len="sm"/>
            <a:tailEnd type="none" w="sm" len="sm"/>
          </a:ln>
        </p:spPr>
      </p:pic>
      <p:pic>
        <p:nvPicPr>
          <p:cNvPr id="860" name="Google Shape;860;p111" descr="Mission and Messaging Plan (Sep2016) 10.jpg"/>
          <p:cNvPicPr preferRelativeResize="0"/>
          <p:nvPr/>
        </p:nvPicPr>
        <p:blipFill rotWithShape="1">
          <a:blip r:embed="rId4">
            <a:alphaModFix/>
          </a:blip>
          <a:srcRect l="9467" t="18616" r="8986" b="15623"/>
          <a:stretch/>
        </p:blipFill>
        <p:spPr>
          <a:xfrm>
            <a:off x="4336525" y="1581000"/>
            <a:ext cx="3371725" cy="3404973"/>
          </a:xfrm>
          <a:prstGeom prst="rect">
            <a:avLst/>
          </a:prstGeom>
          <a:noFill/>
          <a:ln w="9525" cap="flat" cmpd="sng">
            <a:solidFill>
              <a:srgbClr val="888888"/>
            </a:solidFill>
            <a:prstDash val="solid"/>
            <a:round/>
            <a:headEnd type="none" w="sm" len="sm"/>
            <a:tailEnd type="none" w="sm" len="sm"/>
          </a:ln>
        </p:spPr>
      </p:pic>
      <p:sp>
        <p:nvSpPr>
          <p:cNvPr id="861" name="Google Shape;861;p111"/>
          <p:cNvSpPr/>
          <p:nvPr/>
        </p:nvSpPr>
        <p:spPr>
          <a:xfrm>
            <a:off x="0" y="0"/>
            <a:ext cx="9144000" cy="273269"/>
          </a:xfrm>
          <a:prstGeom prst="rect">
            <a:avLst/>
          </a:prstGeom>
          <a:solidFill>
            <a:srgbClr val="7E9532"/>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112"/>
          <p:cNvSpPr txBox="1">
            <a:spLocks noGrp="1"/>
          </p:cNvSpPr>
          <p:nvPr>
            <p:ph type="title"/>
          </p:nvPr>
        </p:nvSpPr>
        <p:spPr>
          <a:xfrm>
            <a:off x="257650" y="325463"/>
            <a:ext cx="8586000" cy="1321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3600"/>
              <a:t>Impacts: Themes &amp; Messaging in Informal Education</a:t>
            </a:r>
            <a:endParaRPr sz="3600"/>
          </a:p>
        </p:txBody>
      </p:sp>
      <p:sp>
        <p:nvSpPr>
          <p:cNvPr id="868" name="Google Shape;868;p112"/>
          <p:cNvSpPr txBox="1"/>
          <p:nvPr/>
        </p:nvSpPr>
        <p:spPr>
          <a:xfrm>
            <a:off x="1051800" y="4181944"/>
            <a:ext cx="7635000" cy="97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rgbClr val="000000"/>
                </a:solidFill>
                <a:latin typeface="Arial"/>
                <a:ea typeface="Arial"/>
                <a:cs typeface="Arial"/>
                <a:sym typeface="Arial"/>
              </a:rPr>
              <a:t>We love [the Ocean Literacy Framework].  </a:t>
            </a:r>
            <a:br>
              <a:rPr lang="en-US" sz="1800" b="0" i="1" u="none" strike="noStrike" cap="none">
                <a:solidFill>
                  <a:srgbClr val="000000"/>
                </a:solidFill>
                <a:latin typeface="Arial"/>
                <a:ea typeface="Arial"/>
                <a:cs typeface="Arial"/>
                <a:sym typeface="Arial"/>
              </a:rPr>
            </a:br>
            <a:r>
              <a:rPr lang="en-US" sz="1800" b="0" i="1" u="none" strike="noStrike" cap="none">
                <a:solidFill>
                  <a:srgbClr val="000000"/>
                </a:solidFill>
                <a:latin typeface="Arial"/>
                <a:ea typeface="Arial"/>
                <a:cs typeface="Arial"/>
                <a:sym typeface="Arial"/>
              </a:rPr>
              <a:t>It facilitates conversations and grounds us with a common language.</a:t>
            </a:r>
            <a:endParaRPr sz="1800" b="0" i="1"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Jeff Dillon, Alaska Sealife Center</a:t>
            </a:r>
            <a:endParaRPr sz="1800" b="0" i="0" u="none" strike="noStrike" cap="none">
              <a:solidFill>
                <a:srgbClr val="000000"/>
              </a:solidFill>
              <a:latin typeface="Arial"/>
              <a:ea typeface="Arial"/>
              <a:cs typeface="Arial"/>
              <a:sym typeface="Arial"/>
            </a:endParaRPr>
          </a:p>
        </p:txBody>
      </p:sp>
      <p:pic>
        <p:nvPicPr>
          <p:cNvPr id="869" name="Google Shape;869;p112" descr="OLP Word Cloud Tent.jpg"/>
          <p:cNvPicPr preferRelativeResize="0"/>
          <p:nvPr/>
        </p:nvPicPr>
        <p:blipFill>
          <a:blip r:embed="rId3">
            <a:alphaModFix/>
          </a:blip>
          <a:stretch>
            <a:fillRect/>
          </a:stretch>
        </p:blipFill>
        <p:spPr>
          <a:xfrm rot="10800000">
            <a:off x="1941325" y="1558005"/>
            <a:ext cx="5154375" cy="2670714"/>
          </a:xfrm>
          <a:prstGeom prst="rect">
            <a:avLst/>
          </a:prstGeom>
          <a:solidFill>
            <a:srgbClr val="546321"/>
          </a:solidFill>
          <a:ln>
            <a:noFill/>
          </a:ln>
        </p:spPr>
      </p:pic>
      <p:sp>
        <p:nvSpPr>
          <p:cNvPr id="870" name="Google Shape;870;p112"/>
          <p:cNvSpPr/>
          <p:nvPr/>
        </p:nvSpPr>
        <p:spPr>
          <a:xfrm>
            <a:off x="0" y="0"/>
            <a:ext cx="9144000" cy="273269"/>
          </a:xfrm>
          <a:prstGeom prst="rect">
            <a:avLst/>
          </a:prstGeom>
          <a:solidFill>
            <a:srgbClr val="7E9532"/>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113"/>
          <p:cNvSpPr txBox="1">
            <a:spLocks noGrp="1"/>
          </p:cNvSpPr>
          <p:nvPr>
            <p:ph type="title"/>
          </p:nvPr>
        </p:nvSpPr>
        <p:spPr>
          <a:xfrm>
            <a:off x="205200" y="358875"/>
            <a:ext cx="8481600" cy="742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3600" b="0" i="0" u="none" strike="noStrike" cap="none">
                <a:solidFill>
                  <a:schemeClr val="dk2"/>
                </a:solidFill>
                <a:latin typeface="Arial"/>
                <a:ea typeface="Arial"/>
                <a:cs typeface="Arial"/>
                <a:sym typeface="Arial"/>
              </a:rPr>
              <a:t>Impacts: </a:t>
            </a:r>
            <a:r>
              <a:rPr lang="en-US" sz="3600"/>
              <a:t>Outreach &amp; Promotion</a:t>
            </a:r>
            <a:endParaRPr sz="3600"/>
          </a:p>
        </p:txBody>
      </p:sp>
      <p:sp>
        <p:nvSpPr>
          <p:cNvPr id="876" name="Google Shape;876;p113"/>
          <p:cNvSpPr txBox="1">
            <a:spLocks noGrp="1"/>
          </p:cNvSpPr>
          <p:nvPr>
            <p:ph type="body" idx="1"/>
          </p:nvPr>
        </p:nvSpPr>
        <p:spPr>
          <a:xfrm>
            <a:off x="457200" y="1200150"/>
            <a:ext cx="8229600" cy="1518300"/>
          </a:xfrm>
          <a:prstGeom prst="rect">
            <a:avLst/>
          </a:prstGeom>
          <a:noFill/>
          <a:ln>
            <a:noFill/>
          </a:ln>
        </p:spPr>
        <p:txBody>
          <a:bodyPr spcFirstLastPara="1" wrap="square" lIns="91425" tIns="91425" rIns="91425" bIns="91425" anchor="t" anchorCtr="0">
            <a:noAutofit/>
          </a:bodyPr>
          <a:lstStyle/>
          <a:p>
            <a:pPr marL="457200" lvl="0" indent="-358140" algn="l" rtl="0">
              <a:lnSpc>
                <a:spcPct val="100000"/>
              </a:lnSpc>
              <a:spcBef>
                <a:spcPts val="480"/>
              </a:spcBef>
              <a:spcAft>
                <a:spcPts val="0"/>
              </a:spcAft>
              <a:buClr>
                <a:schemeClr val="accent1"/>
              </a:buClr>
              <a:buSzPts val="2040"/>
              <a:buFont typeface="Arial"/>
              <a:buChar char="•"/>
            </a:pPr>
            <a:r>
              <a:rPr lang="en-US"/>
              <a:t>Promoted via grant programs at NOAA &amp; NSF</a:t>
            </a:r>
            <a:endParaRPr/>
          </a:p>
          <a:p>
            <a:pPr marL="457200" marR="0" lvl="0" indent="-358140" algn="l" rtl="0">
              <a:lnSpc>
                <a:spcPct val="100000"/>
              </a:lnSpc>
              <a:spcBef>
                <a:spcPts val="480"/>
              </a:spcBef>
              <a:spcAft>
                <a:spcPts val="0"/>
              </a:spcAft>
              <a:buClr>
                <a:schemeClr val="accent1"/>
              </a:buClr>
              <a:buSzPts val="2040"/>
              <a:buFont typeface="Arial"/>
              <a:buChar char="•"/>
            </a:pPr>
            <a:r>
              <a:rPr lang="en-US"/>
              <a:t>Guiding themes for conferences &amp; outreach materials (NEOSEC, podcasts, NAAEE)</a:t>
            </a:r>
            <a:endParaRPr/>
          </a:p>
          <a:p>
            <a:pPr marL="457200" marR="0" lvl="0" indent="0" algn="l" rtl="0">
              <a:lnSpc>
                <a:spcPct val="100000"/>
              </a:lnSpc>
              <a:spcBef>
                <a:spcPts val="480"/>
              </a:spcBef>
              <a:spcAft>
                <a:spcPts val="0"/>
              </a:spcAft>
              <a:buSzPts val="2040"/>
              <a:buNone/>
            </a:pPr>
            <a:endParaRPr/>
          </a:p>
        </p:txBody>
      </p:sp>
      <p:pic>
        <p:nvPicPr>
          <p:cNvPr id="877" name="Google Shape;877;p113"/>
          <p:cNvPicPr preferRelativeResize="0"/>
          <p:nvPr/>
        </p:nvPicPr>
        <p:blipFill rotWithShape="1">
          <a:blip r:embed="rId3">
            <a:alphaModFix/>
          </a:blip>
          <a:srcRect/>
          <a:stretch/>
        </p:blipFill>
        <p:spPr>
          <a:xfrm>
            <a:off x="5662880" y="2534425"/>
            <a:ext cx="2914719" cy="1021400"/>
          </a:xfrm>
          <a:prstGeom prst="rect">
            <a:avLst/>
          </a:prstGeom>
          <a:noFill/>
          <a:ln w="9525" cap="flat" cmpd="sng">
            <a:solidFill>
              <a:srgbClr val="666666"/>
            </a:solidFill>
            <a:prstDash val="solid"/>
            <a:round/>
            <a:headEnd type="none" w="sm" len="sm"/>
            <a:tailEnd type="none" w="sm" len="sm"/>
          </a:ln>
        </p:spPr>
      </p:pic>
      <p:pic>
        <p:nvPicPr>
          <p:cNvPr id="878" name="Google Shape;878;p113"/>
          <p:cNvPicPr preferRelativeResize="0"/>
          <p:nvPr/>
        </p:nvPicPr>
        <p:blipFill rotWithShape="1">
          <a:blip r:embed="rId4">
            <a:alphaModFix/>
          </a:blip>
          <a:srcRect/>
          <a:stretch/>
        </p:blipFill>
        <p:spPr>
          <a:xfrm>
            <a:off x="662900" y="2816925"/>
            <a:ext cx="2968750" cy="1188680"/>
          </a:xfrm>
          <a:prstGeom prst="rect">
            <a:avLst/>
          </a:prstGeom>
          <a:noFill/>
          <a:ln>
            <a:noFill/>
          </a:ln>
        </p:spPr>
      </p:pic>
      <p:pic>
        <p:nvPicPr>
          <p:cNvPr id="879" name="Google Shape;879;p113" descr="nsf4c.jpg"/>
          <p:cNvPicPr preferRelativeResize="0"/>
          <p:nvPr/>
        </p:nvPicPr>
        <p:blipFill rotWithShape="1">
          <a:blip r:embed="rId5">
            <a:alphaModFix/>
          </a:blip>
          <a:srcRect/>
          <a:stretch/>
        </p:blipFill>
        <p:spPr>
          <a:xfrm>
            <a:off x="3631650" y="3711950"/>
            <a:ext cx="1188675" cy="1188675"/>
          </a:xfrm>
          <a:prstGeom prst="rect">
            <a:avLst/>
          </a:prstGeom>
          <a:noFill/>
          <a:ln>
            <a:noFill/>
          </a:ln>
        </p:spPr>
      </p:pic>
      <p:pic>
        <p:nvPicPr>
          <p:cNvPr id="880" name="Google Shape;880;p113"/>
          <p:cNvPicPr preferRelativeResize="0"/>
          <p:nvPr/>
        </p:nvPicPr>
        <p:blipFill rotWithShape="1">
          <a:blip r:embed="rId6">
            <a:alphaModFix/>
          </a:blip>
          <a:srcRect/>
          <a:stretch/>
        </p:blipFill>
        <p:spPr>
          <a:xfrm>
            <a:off x="5269498" y="3784976"/>
            <a:ext cx="1068340" cy="1042625"/>
          </a:xfrm>
          <a:prstGeom prst="rect">
            <a:avLst/>
          </a:prstGeom>
          <a:noFill/>
          <a:ln>
            <a:noFill/>
          </a:ln>
        </p:spPr>
      </p:pic>
      <p:sp>
        <p:nvSpPr>
          <p:cNvPr id="881" name="Google Shape;881;p113"/>
          <p:cNvSpPr/>
          <p:nvPr/>
        </p:nvSpPr>
        <p:spPr>
          <a:xfrm>
            <a:off x="0" y="0"/>
            <a:ext cx="9144000" cy="273269"/>
          </a:xfrm>
          <a:prstGeom prst="rect">
            <a:avLst/>
          </a:prstGeom>
          <a:solidFill>
            <a:srgbClr val="7E9532"/>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114"/>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3200" b="0" i="0" u="none" strike="noStrike" cap="none">
                <a:solidFill>
                  <a:schemeClr val="dk2"/>
                </a:solidFill>
                <a:latin typeface="Arial"/>
                <a:ea typeface="Arial"/>
                <a:cs typeface="Arial"/>
                <a:sym typeface="Arial"/>
              </a:rPr>
              <a:t>Impacts: Inter</a:t>
            </a:r>
            <a:r>
              <a:rPr lang="en-US" sz="3200"/>
              <a:t>national </a:t>
            </a:r>
            <a:r>
              <a:rPr lang="en-US" sz="3200" b="0" i="0" u="none" strike="noStrike" cap="none">
                <a:solidFill>
                  <a:schemeClr val="dk2"/>
                </a:solidFill>
                <a:latin typeface="Arial"/>
                <a:ea typeface="Arial"/>
                <a:cs typeface="Arial"/>
                <a:sym typeface="Arial"/>
              </a:rPr>
              <a:t>O</a:t>
            </a:r>
            <a:r>
              <a:rPr lang="en-US" sz="3200"/>
              <a:t>rganizations Formed</a:t>
            </a:r>
            <a:endParaRPr sz="3200" b="0" i="0" u="none" strike="noStrike" cap="none">
              <a:solidFill>
                <a:schemeClr val="dk2"/>
              </a:solidFill>
              <a:latin typeface="Arial"/>
              <a:ea typeface="Arial"/>
              <a:cs typeface="Arial"/>
              <a:sym typeface="Arial"/>
            </a:endParaRPr>
          </a:p>
        </p:txBody>
      </p:sp>
      <p:sp>
        <p:nvSpPr>
          <p:cNvPr id="888" name="Google Shape;888;p114"/>
          <p:cNvSpPr txBox="1">
            <a:spLocks noGrp="1"/>
          </p:cNvSpPr>
          <p:nvPr>
            <p:ph type="body" idx="1"/>
          </p:nvPr>
        </p:nvSpPr>
        <p:spPr>
          <a:xfrm>
            <a:off x="576700" y="1488288"/>
            <a:ext cx="81102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480"/>
              </a:spcBef>
              <a:spcAft>
                <a:spcPts val="0"/>
              </a:spcAft>
              <a:buSzPts val="2040"/>
              <a:buNone/>
            </a:pPr>
            <a:r>
              <a:rPr lang="en-US"/>
              <a:t>...</a:t>
            </a:r>
            <a:r>
              <a:rPr lang="en-US" sz="2400" b="0" i="0" u="none" strike="noStrike" cap="none">
                <a:solidFill>
                  <a:schemeClr val="dk1"/>
                </a:solidFill>
                <a:latin typeface="Arial"/>
                <a:ea typeface="Arial"/>
                <a:cs typeface="Arial"/>
                <a:sym typeface="Arial"/>
              </a:rPr>
              <a:t> to support Ocean Literacy</a:t>
            </a:r>
            <a:r>
              <a:rPr lang="en-US"/>
              <a:t> in other countries</a:t>
            </a:r>
            <a:endParaRPr sz="2400" b="0" i="0" u="none" strike="noStrike" cap="none">
              <a:solidFill>
                <a:schemeClr val="dk1"/>
              </a:solidFill>
              <a:latin typeface="Arial"/>
              <a:ea typeface="Arial"/>
              <a:cs typeface="Arial"/>
              <a:sym typeface="Arial"/>
            </a:endParaRPr>
          </a:p>
        </p:txBody>
      </p:sp>
      <p:pic>
        <p:nvPicPr>
          <p:cNvPr id="889" name="Google Shape;889;p114"/>
          <p:cNvPicPr preferRelativeResize="0"/>
          <p:nvPr/>
        </p:nvPicPr>
        <p:blipFill rotWithShape="1">
          <a:blip r:embed="rId3">
            <a:alphaModFix/>
          </a:blip>
          <a:srcRect/>
          <a:stretch/>
        </p:blipFill>
        <p:spPr>
          <a:xfrm>
            <a:off x="281225" y="2838862"/>
            <a:ext cx="2365025" cy="955910"/>
          </a:xfrm>
          <a:prstGeom prst="rect">
            <a:avLst/>
          </a:prstGeom>
          <a:noFill/>
          <a:ln>
            <a:noFill/>
          </a:ln>
        </p:spPr>
      </p:pic>
      <p:pic>
        <p:nvPicPr>
          <p:cNvPr id="890" name="Google Shape;890;p114"/>
          <p:cNvPicPr preferRelativeResize="0"/>
          <p:nvPr/>
        </p:nvPicPr>
        <p:blipFill rotWithShape="1">
          <a:blip r:embed="rId4">
            <a:alphaModFix/>
          </a:blip>
          <a:srcRect/>
          <a:stretch/>
        </p:blipFill>
        <p:spPr>
          <a:xfrm>
            <a:off x="2822225" y="2696550"/>
            <a:ext cx="1475425" cy="1475425"/>
          </a:xfrm>
          <a:prstGeom prst="rect">
            <a:avLst/>
          </a:prstGeom>
          <a:noFill/>
          <a:ln>
            <a:noFill/>
          </a:ln>
        </p:spPr>
      </p:pic>
      <p:pic>
        <p:nvPicPr>
          <p:cNvPr id="891" name="Google Shape;891;p114"/>
          <p:cNvPicPr preferRelativeResize="0"/>
          <p:nvPr/>
        </p:nvPicPr>
        <p:blipFill rotWithShape="1">
          <a:blip r:embed="rId5">
            <a:alphaModFix/>
          </a:blip>
          <a:srcRect/>
          <a:stretch/>
        </p:blipFill>
        <p:spPr>
          <a:xfrm>
            <a:off x="4746012" y="2918825"/>
            <a:ext cx="2043800" cy="1119699"/>
          </a:xfrm>
          <a:prstGeom prst="rect">
            <a:avLst/>
          </a:prstGeom>
          <a:noFill/>
          <a:ln>
            <a:noFill/>
          </a:ln>
        </p:spPr>
      </p:pic>
      <p:pic>
        <p:nvPicPr>
          <p:cNvPr id="892" name="Google Shape;892;p114"/>
          <p:cNvPicPr preferRelativeResize="0"/>
          <p:nvPr/>
        </p:nvPicPr>
        <p:blipFill rotWithShape="1">
          <a:blip r:embed="rId6">
            <a:alphaModFix/>
          </a:blip>
          <a:srcRect/>
          <a:stretch/>
        </p:blipFill>
        <p:spPr>
          <a:xfrm>
            <a:off x="7331000" y="2696538"/>
            <a:ext cx="1240550" cy="1240550"/>
          </a:xfrm>
          <a:prstGeom prst="rect">
            <a:avLst/>
          </a:prstGeom>
          <a:noFill/>
          <a:ln>
            <a:noFill/>
          </a:ln>
        </p:spPr>
      </p:pic>
      <p:sp>
        <p:nvSpPr>
          <p:cNvPr id="893" name="Google Shape;893;p114"/>
          <p:cNvSpPr/>
          <p:nvPr/>
        </p:nvSpPr>
        <p:spPr>
          <a:xfrm>
            <a:off x="0" y="0"/>
            <a:ext cx="9144000" cy="273269"/>
          </a:xfrm>
          <a:prstGeom prst="rect">
            <a:avLst/>
          </a:prstGeom>
          <a:solidFill>
            <a:srgbClr val="7E9532"/>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115"/>
          <p:cNvSpPr txBox="1">
            <a:spLocks noGrp="1"/>
          </p:cNvSpPr>
          <p:nvPr>
            <p:ph type="body" idx="1"/>
          </p:nvPr>
        </p:nvSpPr>
        <p:spPr>
          <a:xfrm>
            <a:off x="556425" y="1186575"/>
            <a:ext cx="8130300" cy="10287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480"/>
              </a:spcBef>
              <a:spcAft>
                <a:spcPts val="0"/>
              </a:spcAft>
              <a:buSzPts val="2040"/>
              <a:buNone/>
            </a:pPr>
            <a:r>
              <a:rPr lang="en-US"/>
              <a:t>The European Commission funded three Ocean Literacy-related projects:</a:t>
            </a:r>
            <a:endParaRPr sz="2400" b="0" i="0" u="none" strike="noStrike" cap="none">
              <a:solidFill>
                <a:schemeClr val="dk1"/>
              </a:solidFill>
              <a:latin typeface="Arial"/>
              <a:ea typeface="Arial"/>
              <a:cs typeface="Arial"/>
              <a:sym typeface="Arial"/>
            </a:endParaRPr>
          </a:p>
        </p:txBody>
      </p:sp>
      <p:sp>
        <p:nvSpPr>
          <p:cNvPr id="899" name="Google Shape;899;p115"/>
          <p:cNvSpPr txBox="1">
            <a:spLocks noGrp="1"/>
          </p:cNvSpPr>
          <p:nvPr>
            <p:ph type="title"/>
          </p:nvPr>
        </p:nvSpPr>
        <p:spPr>
          <a:xfrm>
            <a:off x="290950" y="323850"/>
            <a:ext cx="8679600" cy="742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600" b="0" i="0" u="none" strike="noStrike" cap="none">
                <a:solidFill>
                  <a:schemeClr val="dk2"/>
                </a:solidFill>
                <a:latin typeface="Arial"/>
                <a:ea typeface="Arial"/>
                <a:cs typeface="Arial"/>
                <a:sym typeface="Arial"/>
              </a:rPr>
              <a:t>Impacts</a:t>
            </a:r>
            <a:r>
              <a:rPr lang="en-US" sz="3600"/>
              <a:t>: International Funding</a:t>
            </a:r>
            <a:endParaRPr sz="3600" b="0" i="0" u="none" strike="noStrike" cap="none">
              <a:solidFill>
                <a:schemeClr val="dk2"/>
              </a:solidFill>
              <a:latin typeface="Arial"/>
              <a:ea typeface="Arial"/>
              <a:cs typeface="Arial"/>
              <a:sym typeface="Arial"/>
            </a:endParaRPr>
          </a:p>
        </p:txBody>
      </p:sp>
      <p:pic>
        <p:nvPicPr>
          <p:cNvPr id="900" name="Google Shape;900;p115"/>
          <p:cNvPicPr preferRelativeResize="0"/>
          <p:nvPr/>
        </p:nvPicPr>
        <p:blipFill rotWithShape="1">
          <a:blip r:embed="rId3">
            <a:alphaModFix/>
          </a:blip>
          <a:srcRect/>
          <a:stretch/>
        </p:blipFill>
        <p:spPr>
          <a:xfrm>
            <a:off x="1329975" y="2421724"/>
            <a:ext cx="2607675" cy="1320350"/>
          </a:xfrm>
          <a:prstGeom prst="rect">
            <a:avLst/>
          </a:prstGeom>
          <a:noFill/>
          <a:ln>
            <a:noFill/>
          </a:ln>
        </p:spPr>
      </p:pic>
      <p:pic>
        <p:nvPicPr>
          <p:cNvPr id="901" name="Google Shape;901;p115"/>
          <p:cNvPicPr preferRelativeResize="0"/>
          <p:nvPr/>
        </p:nvPicPr>
        <p:blipFill rotWithShape="1">
          <a:blip r:embed="rId4">
            <a:alphaModFix/>
          </a:blip>
          <a:srcRect/>
          <a:stretch/>
        </p:blipFill>
        <p:spPr>
          <a:xfrm>
            <a:off x="2297775" y="3809988"/>
            <a:ext cx="4448175" cy="1028700"/>
          </a:xfrm>
          <a:prstGeom prst="rect">
            <a:avLst/>
          </a:prstGeom>
          <a:noFill/>
          <a:ln>
            <a:noFill/>
          </a:ln>
        </p:spPr>
      </p:pic>
      <p:pic>
        <p:nvPicPr>
          <p:cNvPr id="902" name="Google Shape;902;p115"/>
          <p:cNvPicPr preferRelativeResize="0"/>
          <p:nvPr/>
        </p:nvPicPr>
        <p:blipFill rotWithShape="1">
          <a:blip r:embed="rId5">
            <a:alphaModFix/>
          </a:blip>
          <a:srcRect/>
          <a:stretch/>
        </p:blipFill>
        <p:spPr>
          <a:xfrm>
            <a:off x="4563087" y="2495549"/>
            <a:ext cx="3754900" cy="885900"/>
          </a:xfrm>
          <a:prstGeom prst="rect">
            <a:avLst/>
          </a:prstGeom>
          <a:noFill/>
          <a:ln>
            <a:noFill/>
          </a:ln>
        </p:spPr>
      </p:pic>
      <p:sp>
        <p:nvSpPr>
          <p:cNvPr id="903" name="Google Shape;903;p115"/>
          <p:cNvSpPr/>
          <p:nvPr/>
        </p:nvSpPr>
        <p:spPr>
          <a:xfrm>
            <a:off x="0" y="0"/>
            <a:ext cx="9144000" cy="273269"/>
          </a:xfrm>
          <a:prstGeom prst="rect">
            <a:avLst/>
          </a:prstGeom>
          <a:solidFill>
            <a:srgbClr val="7E9532"/>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116"/>
          <p:cNvSpPr txBox="1">
            <a:spLocks noGrp="1"/>
          </p:cNvSpPr>
          <p:nvPr>
            <p:ph type="title"/>
          </p:nvPr>
        </p:nvSpPr>
        <p:spPr>
          <a:xfrm>
            <a:off x="72950" y="361950"/>
            <a:ext cx="8897700" cy="96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3000" b="0" i="0" u="none" strike="noStrike" cap="none">
                <a:solidFill>
                  <a:schemeClr val="dk2"/>
                </a:solidFill>
                <a:latin typeface="Arial"/>
                <a:ea typeface="Arial"/>
                <a:cs typeface="Arial"/>
                <a:sym typeface="Arial"/>
              </a:rPr>
              <a:t>Impacts</a:t>
            </a:r>
            <a:r>
              <a:rPr lang="en-US" sz="3000"/>
              <a:t>: International Ocean Literacy Survey</a:t>
            </a:r>
            <a:endParaRPr sz="3000"/>
          </a:p>
        </p:txBody>
      </p:sp>
      <p:sp>
        <p:nvSpPr>
          <p:cNvPr id="909" name="Google Shape;909;p116"/>
          <p:cNvSpPr txBox="1">
            <a:spLocks noGrp="1"/>
          </p:cNvSpPr>
          <p:nvPr>
            <p:ph type="body" idx="1"/>
          </p:nvPr>
        </p:nvSpPr>
        <p:spPr>
          <a:xfrm>
            <a:off x="183350" y="1366875"/>
            <a:ext cx="5028000" cy="3616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80"/>
              </a:spcBef>
              <a:spcAft>
                <a:spcPts val="0"/>
              </a:spcAft>
              <a:buNone/>
            </a:pPr>
            <a:r>
              <a:rPr lang="en-US" sz="1800" b="1">
                <a:solidFill>
                  <a:schemeClr val="accent1"/>
                </a:solidFill>
              </a:rPr>
              <a:t>Purpose: </a:t>
            </a:r>
            <a:r>
              <a:rPr lang="en-US" sz="1800"/>
              <a:t>Provide an open-source questionnaire to measure Ocean Literacy in US and abroad.</a:t>
            </a:r>
            <a:endParaRPr sz="1800" b="0" i="0" u="none" strike="noStrike" cap="none">
              <a:solidFill>
                <a:schemeClr val="dk1"/>
              </a:solidFill>
              <a:latin typeface="Arial"/>
              <a:ea typeface="Arial"/>
              <a:cs typeface="Arial"/>
              <a:sym typeface="Arial"/>
            </a:endParaRPr>
          </a:p>
          <a:p>
            <a:pPr marL="457200" lvl="0" indent="-317500" algn="l" rtl="0">
              <a:spcBef>
                <a:spcPts val="480"/>
              </a:spcBef>
              <a:spcAft>
                <a:spcPts val="0"/>
              </a:spcAft>
              <a:buClr>
                <a:schemeClr val="dk2"/>
              </a:buClr>
              <a:buSzPts val="1400"/>
              <a:buChar char="•"/>
            </a:pPr>
            <a:r>
              <a:rPr lang="en-US" sz="1400"/>
              <a:t>Questions are aligned to 45 OL fundamental concepts</a:t>
            </a:r>
            <a:endParaRPr sz="1400">
              <a:solidFill>
                <a:srgbClr val="000000"/>
              </a:solidFill>
            </a:endParaRPr>
          </a:p>
          <a:p>
            <a:pPr marL="457200" lvl="0" indent="-317500" algn="l" rtl="0">
              <a:spcBef>
                <a:spcPts val="480"/>
              </a:spcBef>
              <a:spcAft>
                <a:spcPts val="0"/>
              </a:spcAft>
              <a:buClr>
                <a:srgbClr val="000000"/>
              </a:buClr>
              <a:buSzPts val="1400"/>
              <a:buChar char="•"/>
            </a:pPr>
            <a:r>
              <a:rPr lang="en-US" sz="1400">
                <a:solidFill>
                  <a:srgbClr val="000000"/>
                </a:solidFill>
              </a:rPr>
              <a:t>Tests knowledge of 15-17 year olds</a:t>
            </a:r>
            <a:endParaRPr sz="1400">
              <a:solidFill>
                <a:srgbClr val="000000"/>
              </a:solidFill>
            </a:endParaRPr>
          </a:p>
          <a:p>
            <a:pPr marL="457200" marR="0" lvl="0" indent="-317500" algn="l" rtl="0">
              <a:lnSpc>
                <a:spcPct val="100000"/>
              </a:lnSpc>
              <a:spcBef>
                <a:spcPts val="480"/>
              </a:spcBef>
              <a:spcAft>
                <a:spcPts val="0"/>
              </a:spcAft>
              <a:buClr>
                <a:schemeClr val="dk2"/>
              </a:buClr>
              <a:buSzPts val="1400"/>
              <a:buFont typeface="Arial"/>
              <a:buChar char="•"/>
            </a:pPr>
            <a:r>
              <a:rPr lang="en-US" sz="1400">
                <a:solidFill>
                  <a:srgbClr val="000000"/>
                </a:solidFill>
              </a:rPr>
              <a:t>3 iterations were tested in US &amp; internationally and reviewed by teachers, educators, communicators, psychometricians, &amp; ocean scientists</a:t>
            </a:r>
            <a:endParaRPr sz="1400">
              <a:solidFill>
                <a:srgbClr val="000000"/>
              </a:solidFill>
            </a:endParaRPr>
          </a:p>
          <a:p>
            <a:pPr marL="457200" lvl="0" indent="-317500" algn="l" rtl="0">
              <a:spcBef>
                <a:spcPts val="480"/>
              </a:spcBef>
              <a:spcAft>
                <a:spcPts val="0"/>
              </a:spcAft>
              <a:buClr>
                <a:srgbClr val="000000"/>
              </a:buClr>
              <a:buSzPts val="1400"/>
              <a:buChar char="•"/>
            </a:pPr>
            <a:r>
              <a:rPr lang="en-US" sz="1400"/>
              <a:t>Version 4 released January 2019 in 14 languages; data collection through March 2019.</a:t>
            </a:r>
            <a:endParaRPr sz="1400"/>
          </a:p>
          <a:p>
            <a:pPr marL="457200" lvl="0" indent="-317500" algn="l" rtl="0">
              <a:spcBef>
                <a:spcPts val="480"/>
              </a:spcBef>
              <a:spcAft>
                <a:spcPts val="0"/>
              </a:spcAft>
              <a:buSzPts val="1400"/>
              <a:buChar char="•"/>
            </a:pPr>
            <a:r>
              <a:rPr lang="en-US" sz="1400"/>
              <a:t>Results of data collection will be shared with broader ocean education community. </a:t>
            </a:r>
            <a:endParaRPr sz="1400"/>
          </a:p>
          <a:p>
            <a:pPr marL="457200" lvl="0" indent="-342900" algn="l" rtl="0">
              <a:spcBef>
                <a:spcPts val="480"/>
              </a:spcBef>
              <a:spcAft>
                <a:spcPts val="0"/>
              </a:spcAft>
              <a:buSzPts val="1800"/>
              <a:buChar char="•"/>
            </a:pPr>
            <a:r>
              <a:rPr lang="en-US" sz="1800" b="1" u="sng">
                <a:solidFill>
                  <a:schemeClr val="hlink"/>
                </a:solidFill>
                <a:highlight>
                  <a:srgbClr val="FFFFFF"/>
                </a:highlight>
                <a:hlinkClick r:id="rId3"/>
              </a:rPr>
              <a:t>https://tinyurl.com/IOLS-info</a:t>
            </a:r>
            <a:r>
              <a:rPr lang="en-US" sz="1800" b="1">
                <a:highlight>
                  <a:srgbClr val="FFFFFF"/>
                </a:highlight>
              </a:rPr>
              <a:t> </a:t>
            </a:r>
            <a:r>
              <a:rPr lang="en-US" sz="1800"/>
              <a:t> </a:t>
            </a:r>
            <a:endParaRPr sz="1800"/>
          </a:p>
        </p:txBody>
      </p:sp>
      <p:pic>
        <p:nvPicPr>
          <p:cNvPr id="910" name="Google Shape;910;p116"/>
          <p:cNvPicPr preferRelativeResize="0"/>
          <p:nvPr/>
        </p:nvPicPr>
        <p:blipFill rotWithShape="1">
          <a:blip r:embed="rId4">
            <a:alphaModFix/>
          </a:blip>
          <a:srcRect b="50799"/>
          <a:stretch/>
        </p:blipFill>
        <p:spPr>
          <a:xfrm>
            <a:off x="5309200" y="1185800"/>
            <a:ext cx="3661449" cy="1455825"/>
          </a:xfrm>
          <a:prstGeom prst="rect">
            <a:avLst/>
          </a:prstGeom>
          <a:noFill/>
          <a:ln w="9525" cap="flat" cmpd="sng">
            <a:solidFill>
              <a:srgbClr val="999999"/>
            </a:solidFill>
            <a:prstDash val="solid"/>
            <a:round/>
            <a:headEnd type="none" w="sm" len="sm"/>
            <a:tailEnd type="none" w="sm" len="sm"/>
          </a:ln>
        </p:spPr>
      </p:pic>
      <p:sp>
        <p:nvSpPr>
          <p:cNvPr id="911" name="Google Shape;911;p116"/>
          <p:cNvSpPr/>
          <p:nvPr/>
        </p:nvSpPr>
        <p:spPr>
          <a:xfrm>
            <a:off x="0" y="0"/>
            <a:ext cx="9144000" cy="273269"/>
          </a:xfrm>
          <a:prstGeom prst="rect">
            <a:avLst/>
          </a:prstGeom>
          <a:solidFill>
            <a:srgbClr val="7E9532"/>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12" name="Google Shape;912;p116"/>
          <p:cNvPicPr preferRelativeResize="0"/>
          <p:nvPr/>
        </p:nvPicPr>
        <p:blipFill>
          <a:blip r:embed="rId5">
            <a:alphaModFix/>
          </a:blip>
          <a:stretch>
            <a:fillRect/>
          </a:stretch>
        </p:blipFill>
        <p:spPr>
          <a:xfrm>
            <a:off x="5309200" y="2900202"/>
            <a:ext cx="3834802" cy="206297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117"/>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3000"/>
              <a:t>Impacts: Publications</a:t>
            </a:r>
            <a:endParaRPr sz="3000"/>
          </a:p>
        </p:txBody>
      </p:sp>
      <p:pic>
        <p:nvPicPr>
          <p:cNvPr id="919" name="Google Shape;919;p117"/>
          <p:cNvPicPr preferRelativeResize="0"/>
          <p:nvPr/>
        </p:nvPicPr>
        <p:blipFill rotWithShape="1">
          <a:blip r:embed="rId3">
            <a:alphaModFix/>
          </a:blip>
          <a:srcRect/>
          <a:stretch/>
        </p:blipFill>
        <p:spPr>
          <a:xfrm>
            <a:off x="659424" y="1549179"/>
            <a:ext cx="2428520" cy="3080141"/>
          </a:xfrm>
          <a:prstGeom prst="rect">
            <a:avLst/>
          </a:prstGeom>
          <a:noFill/>
          <a:ln>
            <a:noFill/>
          </a:ln>
        </p:spPr>
      </p:pic>
      <p:pic>
        <p:nvPicPr>
          <p:cNvPr id="920" name="Google Shape;920;p117"/>
          <p:cNvPicPr preferRelativeResize="0"/>
          <p:nvPr/>
        </p:nvPicPr>
        <p:blipFill rotWithShape="1">
          <a:blip r:embed="rId4">
            <a:alphaModFix/>
          </a:blip>
          <a:srcRect/>
          <a:stretch/>
        </p:blipFill>
        <p:spPr>
          <a:xfrm>
            <a:off x="5503963" y="2345213"/>
            <a:ext cx="3495675" cy="1304925"/>
          </a:xfrm>
          <a:prstGeom prst="rect">
            <a:avLst/>
          </a:prstGeom>
          <a:noFill/>
          <a:ln>
            <a:noFill/>
          </a:ln>
        </p:spPr>
      </p:pic>
      <p:pic>
        <p:nvPicPr>
          <p:cNvPr id="921" name="Google Shape;921;p117"/>
          <p:cNvPicPr preferRelativeResize="0"/>
          <p:nvPr/>
        </p:nvPicPr>
        <p:blipFill rotWithShape="1">
          <a:blip r:embed="rId5">
            <a:alphaModFix/>
          </a:blip>
          <a:srcRect/>
          <a:stretch/>
        </p:blipFill>
        <p:spPr>
          <a:xfrm>
            <a:off x="3351954" y="1503475"/>
            <a:ext cx="2147220" cy="3171550"/>
          </a:xfrm>
          <a:prstGeom prst="rect">
            <a:avLst/>
          </a:prstGeom>
          <a:noFill/>
          <a:ln>
            <a:noFill/>
          </a:ln>
        </p:spPr>
      </p:pic>
      <p:sp>
        <p:nvSpPr>
          <p:cNvPr id="922" name="Google Shape;922;p117"/>
          <p:cNvSpPr/>
          <p:nvPr/>
        </p:nvSpPr>
        <p:spPr>
          <a:xfrm>
            <a:off x="0" y="0"/>
            <a:ext cx="9144000" cy="273269"/>
          </a:xfrm>
          <a:prstGeom prst="rect">
            <a:avLst/>
          </a:prstGeom>
          <a:solidFill>
            <a:srgbClr val="7E9532"/>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5"/>
          <p:cNvSpPr txBox="1">
            <a:spLocks noGrp="1"/>
          </p:cNvSpPr>
          <p:nvPr>
            <p:ph type="title"/>
          </p:nvPr>
        </p:nvSpPr>
        <p:spPr>
          <a:xfrm>
            <a:off x="457200" y="263500"/>
            <a:ext cx="8229600" cy="742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dirty="0"/>
              <a:t>Ocean Literacy Framework</a:t>
            </a:r>
            <a:endParaRPr dirty="0"/>
          </a:p>
        </p:txBody>
      </p:sp>
      <p:sp>
        <p:nvSpPr>
          <p:cNvPr id="447" name="Google Shape;447;p65"/>
          <p:cNvSpPr txBox="1">
            <a:spLocks noGrp="1"/>
          </p:cNvSpPr>
          <p:nvPr>
            <p:ph type="body" idx="1"/>
          </p:nvPr>
        </p:nvSpPr>
        <p:spPr>
          <a:xfrm>
            <a:off x="457200" y="1145725"/>
            <a:ext cx="8229600" cy="3806100"/>
          </a:xfrm>
          <a:prstGeom prst="rect">
            <a:avLst/>
          </a:prstGeom>
          <a:noFill/>
          <a:ln>
            <a:noFill/>
          </a:ln>
        </p:spPr>
        <p:txBody>
          <a:bodyPr spcFirstLastPara="1" wrap="square" lIns="91425" tIns="91425" rIns="91425" bIns="91425" anchor="t" anchorCtr="0">
            <a:noAutofit/>
          </a:bodyPr>
          <a:lstStyle/>
          <a:p>
            <a:pPr marL="457200" lvl="0" indent="-358140" algn="l" rtl="0">
              <a:lnSpc>
                <a:spcPct val="100000"/>
              </a:lnSpc>
              <a:spcBef>
                <a:spcPts val="480"/>
              </a:spcBef>
              <a:spcAft>
                <a:spcPts val="0"/>
              </a:spcAft>
              <a:buSzPts val="2040"/>
              <a:buChar char="•"/>
            </a:pPr>
            <a:r>
              <a:rPr lang="en-US" i="1" dirty="0"/>
              <a:t>Ocean Literacy: The Essential Principles and Fundamental Concepts of Ocean Sciences for Learners of All Ages</a:t>
            </a:r>
            <a:r>
              <a:rPr lang="en-US" dirty="0"/>
              <a:t> </a:t>
            </a:r>
            <a:r>
              <a:rPr lang="en-US" b="1" dirty="0"/>
              <a:t>(The Ocean Literacy Guide)</a:t>
            </a:r>
            <a:endParaRPr b="1" dirty="0"/>
          </a:p>
          <a:p>
            <a:pPr marL="457200" lvl="0" indent="0" algn="l" rtl="0">
              <a:lnSpc>
                <a:spcPct val="100000"/>
              </a:lnSpc>
              <a:spcBef>
                <a:spcPts val="480"/>
              </a:spcBef>
              <a:spcAft>
                <a:spcPts val="0"/>
              </a:spcAft>
              <a:buSzPts val="2040"/>
              <a:buNone/>
            </a:pPr>
            <a:endParaRPr b="1" dirty="0"/>
          </a:p>
          <a:p>
            <a:pPr marL="457200" lvl="0" indent="-358140" algn="l" rtl="0">
              <a:lnSpc>
                <a:spcPct val="100000"/>
              </a:lnSpc>
              <a:spcBef>
                <a:spcPts val="480"/>
              </a:spcBef>
              <a:spcAft>
                <a:spcPts val="0"/>
              </a:spcAft>
              <a:buSzPts val="2040"/>
              <a:buChar char="•"/>
            </a:pPr>
            <a:r>
              <a:rPr lang="en-US" i="1" dirty="0"/>
              <a:t>The Ocean Literacy Scope and Sequence for Grades K–12</a:t>
            </a:r>
            <a:r>
              <a:rPr lang="en-US" b="1" dirty="0"/>
              <a:t> (The Scope and Sequence)</a:t>
            </a:r>
            <a:endParaRPr b="1" dirty="0"/>
          </a:p>
          <a:p>
            <a:pPr marL="457200" lvl="0" indent="0" algn="l" rtl="0">
              <a:lnSpc>
                <a:spcPct val="100000"/>
              </a:lnSpc>
              <a:spcBef>
                <a:spcPts val="480"/>
              </a:spcBef>
              <a:spcAft>
                <a:spcPts val="0"/>
              </a:spcAft>
              <a:buSzPts val="2040"/>
              <a:buNone/>
            </a:pPr>
            <a:endParaRPr b="1" dirty="0"/>
          </a:p>
          <a:p>
            <a:pPr marL="457200" lvl="0" indent="-358140" algn="l" rtl="0">
              <a:lnSpc>
                <a:spcPct val="100000"/>
              </a:lnSpc>
              <a:spcBef>
                <a:spcPts val="480"/>
              </a:spcBef>
              <a:spcAft>
                <a:spcPts val="0"/>
              </a:spcAft>
              <a:buSzPts val="2040"/>
              <a:buChar char="•"/>
            </a:pPr>
            <a:r>
              <a:rPr lang="en-US" i="1" dirty="0"/>
              <a:t>The Alignment of Ocean Literacy to the Next Generation Science Standards (</a:t>
            </a:r>
            <a:r>
              <a:rPr lang="en-US" b="1" i="1" dirty="0"/>
              <a:t>NGSS</a:t>
            </a:r>
            <a:r>
              <a:rPr lang="en-US" i="1" dirty="0"/>
              <a:t>)</a:t>
            </a:r>
            <a:endParaRPr i="1" dirty="0"/>
          </a:p>
        </p:txBody>
      </p:sp>
      <p:sp>
        <p:nvSpPr>
          <p:cNvPr id="448" name="Google Shape;448;p65"/>
          <p:cNvSpPr/>
          <p:nvPr/>
        </p:nvSpPr>
        <p:spPr>
          <a:xfrm>
            <a:off x="0" y="0"/>
            <a:ext cx="9144000" cy="273269"/>
          </a:xfrm>
          <a:prstGeom prst="rect">
            <a:avLst/>
          </a:prstGeom>
          <a:solidFill>
            <a:schemeClr val="accent3"/>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118"/>
          <p:cNvSpPr txBox="1">
            <a:spLocks noGrp="1"/>
          </p:cNvSpPr>
          <p:nvPr>
            <p:ph type="title"/>
          </p:nvPr>
        </p:nvSpPr>
        <p:spPr>
          <a:xfrm>
            <a:off x="228600" y="412875"/>
            <a:ext cx="8458200" cy="742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3000"/>
              <a:t>Impacts: International Efforts</a:t>
            </a:r>
            <a:r>
              <a:rPr lang="en-US"/>
              <a:t> </a:t>
            </a:r>
            <a:endParaRPr/>
          </a:p>
        </p:txBody>
      </p:sp>
      <p:pic>
        <p:nvPicPr>
          <p:cNvPr id="929" name="Google Shape;929;p118"/>
          <p:cNvPicPr preferRelativeResize="0"/>
          <p:nvPr/>
        </p:nvPicPr>
        <p:blipFill rotWithShape="1">
          <a:blip r:embed="rId3">
            <a:alphaModFix/>
          </a:blip>
          <a:srcRect/>
          <a:stretch/>
        </p:blipFill>
        <p:spPr>
          <a:xfrm>
            <a:off x="2745835" y="1513850"/>
            <a:ext cx="3251591" cy="2115800"/>
          </a:xfrm>
          <a:prstGeom prst="rect">
            <a:avLst/>
          </a:prstGeom>
          <a:noFill/>
          <a:ln>
            <a:noFill/>
          </a:ln>
        </p:spPr>
      </p:pic>
      <p:pic>
        <p:nvPicPr>
          <p:cNvPr id="930" name="Google Shape;930;p118"/>
          <p:cNvPicPr preferRelativeResize="0"/>
          <p:nvPr/>
        </p:nvPicPr>
        <p:blipFill rotWithShape="1">
          <a:blip r:embed="rId4">
            <a:alphaModFix/>
          </a:blip>
          <a:srcRect/>
          <a:stretch/>
        </p:blipFill>
        <p:spPr>
          <a:xfrm>
            <a:off x="457200" y="1544785"/>
            <a:ext cx="2181342" cy="2676990"/>
          </a:xfrm>
          <a:prstGeom prst="rect">
            <a:avLst/>
          </a:prstGeom>
          <a:noFill/>
          <a:ln>
            <a:noFill/>
          </a:ln>
        </p:spPr>
      </p:pic>
      <p:pic>
        <p:nvPicPr>
          <p:cNvPr id="931" name="Google Shape;931;p118"/>
          <p:cNvPicPr preferRelativeResize="0"/>
          <p:nvPr/>
        </p:nvPicPr>
        <p:blipFill rotWithShape="1">
          <a:blip r:embed="rId5">
            <a:alphaModFix/>
          </a:blip>
          <a:srcRect/>
          <a:stretch/>
        </p:blipFill>
        <p:spPr>
          <a:xfrm>
            <a:off x="6104711" y="1531262"/>
            <a:ext cx="2862914" cy="2080975"/>
          </a:xfrm>
          <a:prstGeom prst="rect">
            <a:avLst/>
          </a:prstGeom>
          <a:noFill/>
          <a:ln>
            <a:noFill/>
          </a:ln>
        </p:spPr>
      </p:pic>
      <p:sp>
        <p:nvSpPr>
          <p:cNvPr id="932" name="Google Shape;932;p118"/>
          <p:cNvSpPr txBox="1"/>
          <p:nvPr/>
        </p:nvSpPr>
        <p:spPr>
          <a:xfrm>
            <a:off x="228600" y="4221775"/>
            <a:ext cx="2470500" cy="662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p118"/>
          <p:cNvSpPr/>
          <p:nvPr/>
        </p:nvSpPr>
        <p:spPr>
          <a:xfrm>
            <a:off x="0" y="0"/>
            <a:ext cx="9144000" cy="273269"/>
          </a:xfrm>
          <a:prstGeom prst="rect">
            <a:avLst/>
          </a:prstGeom>
          <a:solidFill>
            <a:srgbClr val="7E9532"/>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119"/>
          <p:cNvSpPr txBox="1">
            <a:spLocks noGrp="1"/>
          </p:cNvSpPr>
          <p:nvPr>
            <p:ph type="title"/>
          </p:nvPr>
        </p:nvSpPr>
        <p:spPr>
          <a:xfrm>
            <a:off x="457200" y="308495"/>
            <a:ext cx="6754800" cy="742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4000" b="0" i="0" u="none" strike="noStrike" cap="none">
                <a:solidFill>
                  <a:schemeClr val="dk2"/>
                </a:solidFill>
                <a:latin typeface="Arial"/>
                <a:ea typeface="Arial"/>
                <a:cs typeface="Arial"/>
                <a:sym typeface="Arial"/>
              </a:rPr>
              <a:t>Agenda</a:t>
            </a:r>
            <a:endParaRPr sz="4000" b="0" i="0" u="none" strike="noStrike" cap="none">
              <a:solidFill>
                <a:schemeClr val="dk2"/>
              </a:solidFill>
              <a:latin typeface="Arial"/>
              <a:ea typeface="Arial"/>
              <a:cs typeface="Arial"/>
              <a:sym typeface="Arial"/>
            </a:endParaRPr>
          </a:p>
        </p:txBody>
      </p:sp>
      <p:sp>
        <p:nvSpPr>
          <p:cNvPr id="940" name="Google Shape;940;p119"/>
          <p:cNvSpPr txBox="1">
            <a:spLocks noGrp="1"/>
          </p:cNvSpPr>
          <p:nvPr>
            <p:ph type="body" idx="1"/>
          </p:nvPr>
        </p:nvSpPr>
        <p:spPr>
          <a:xfrm>
            <a:off x="1186825" y="1297950"/>
            <a:ext cx="7647000" cy="356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040"/>
              <a:buFont typeface="Arial"/>
              <a:buNone/>
            </a:pPr>
            <a:r>
              <a:rPr lang="en-US" b="1">
                <a:solidFill>
                  <a:srgbClr val="999999"/>
                </a:solidFill>
              </a:rPr>
              <a:t>Part 1: A Bit about You</a:t>
            </a:r>
            <a:br>
              <a:rPr lang="en-US" b="1">
                <a:solidFill>
                  <a:srgbClr val="999999"/>
                </a:solidFill>
              </a:rPr>
            </a:br>
            <a:endParaRPr b="1">
              <a:solidFill>
                <a:srgbClr val="999999"/>
              </a:solidFill>
            </a:endParaRPr>
          </a:p>
          <a:p>
            <a:pPr marL="0" marR="0" lvl="0" indent="0" algn="l" rtl="0">
              <a:lnSpc>
                <a:spcPct val="100000"/>
              </a:lnSpc>
              <a:spcBef>
                <a:spcPts val="0"/>
              </a:spcBef>
              <a:spcAft>
                <a:spcPts val="0"/>
              </a:spcAft>
              <a:buClr>
                <a:schemeClr val="accent1"/>
              </a:buClr>
              <a:buSzPts val="2040"/>
              <a:buFont typeface="Arial"/>
              <a:buNone/>
            </a:pPr>
            <a:r>
              <a:rPr lang="en-US" b="1" i="0" u="none" strike="noStrike" cap="none">
                <a:solidFill>
                  <a:srgbClr val="999999"/>
                </a:solidFill>
              </a:rPr>
              <a:t>Part </a:t>
            </a:r>
            <a:r>
              <a:rPr lang="en-US" b="1">
                <a:solidFill>
                  <a:srgbClr val="999999"/>
                </a:solidFill>
              </a:rPr>
              <a:t>2</a:t>
            </a:r>
            <a:r>
              <a:rPr lang="en-US" b="1" i="0" u="none" strike="noStrike" cap="none">
                <a:solidFill>
                  <a:srgbClr val="999999"/>
                </a:solidFill>
              </a:rPr>
              <a:t>: </a:t>
            </a:r>
            <a:r>
              <a:rPr lang="en-US" b="1" i="0" u="none" strike="noStrike" cap="none">
                <a:solidFill>
                  <a:srgbClr val="999999"/>
                </a:solidFill>
                <a:latin typeface="Arial"/>
                <a:ea typeface="Arial"/>
                <a:cs typeface="Arial"/>
                <a:sym typeface="Arial"/>
              </a:rPr>
              <a:t>History of the Ocean Literacy Campaign &amp;</a:t>
            </a:r>
            <a:br>
              <a:rPr lang="en-US" b="1" i="0" u="none" strike="noStrike" cap="none">
                <a:solidFill>
                  <a:srgbClr val="999999"/>
                </a:solidFill>
                <a:latin typeface="Arial"/>
                <a:ea typeface="Arial"/>
                <a:cs typeface="Arial"/>
                <a:sym typeface="Arial"/>
              </a:rPr>
            </a:br>
            <a:r>
              <a:rPr lang="en-US" b="1" i="0" u="none" strike="noStrike" cap="none">
                <a:solidFill>
                  <a:srgbClr val="999999"/>
                </a:solidFill>
                <a:latin typeface="Arial"/>
                <a:ea typeface="Arial"/>
                <a:cs typeface="Arial"/>
                <a:sym typeface="Arial"/>
              </a:rPr>
              <a:t>            </a:t>
            </a:r>
            <a:r>
              <a:rPr lang="en-US" b="1">
                <a:solidFill>
                  <a:srgbClr val="999999"/>
                </a:solidFill>
              </a:rPr>
              <a:t>Development of the Framework</a:t>
            </a:r>
            <a:r>
              <a:rPr lang="en-US" b="1" i="0" u="none" strike="noStrike" cap="none">
                <a:solidFill>
                  <a:srgbClr val="999999"/>
                </a:solidFill>
                <a:latin typeface="Arial"/>
                <a:ea typeface="Arial"/>
                <a:cs typeface="Arial"/>
                <a:sym typeface="Arial"/>
              </a:rPr>
              <a:t> </a:t>
            </a:r>
            <a:br>
              <a:rPr lang="en-US" b="1" i="0" u="none" strike="noStrike" cap="none">
                <a:solidFill>
                  <a:srgbClr val="999999"/>
                </a:solidFill>
                <a:latin typeface="Arial"/>
                <a:ea typeface="Arial"/>
                <a:cs typeface="Arial"/>
                <a:sym typeface="Arial"/>
              </a:rPr>
            </a:br>
            <a:endParaRPr b="1" i="0" u="none" strike="noStrike" cap="none">
              <a:solidFill>
                <a:srgbClr val="999999"/>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2040"/>
              <a:buFont typeface="Arial"/>
              <a:buNone/>
            </a:pPr>
            <a:r>
              <a:rPr lang="en-US" b="1" i="0" u="none" strike="noStrike" cap="none">
                <a:solidFill>
                  <a:srgbClr val="999999"/>
                </a:solidFill>
              </a:rPr>
              <a:t>Part </a:t>
            </a:r>
            <a:r>
              <a:rPr lang="en-US" b="1">
                <a:solidFill>
                  <a:srgbClr val="999999"/>
                </a:solidFill>
              </a:rPr>
              <a:t>3</a:t>
            </a:r>
            <a:r>
              <a:rPr lang="en-US" b="1" i="0" u="none" strike="noStrike" cap="none">
                <a:solidFill>
                  <a:srgbClr val="999999"/>
                </a:solidFill>
              </a:rPr>
              <a:t>: </a:t>
            </a:r>
            <a:r>
              <a:rPr lang="en-US" b="1" i="0" u="none" strike="noStrike" cap="none">
                <a:solidFill>
                  <a:srgbClr val="999999"/>
                </a:solidFill>
                <a:latin typeface="Arial"/>
                <a:ea typeface="Arial"/>
                <a:cs typeface="Arial"/>
                <a:sym typeface="Arial"/>
              </a:rPr>
              <a:t>Resources, Applications, </a:t>
            </a:r>
            <a:r>
              <a:rPr lang="en-US" b="1">
                <a:solidFill>
                  <a:srgbClr val="999999"/>
                </a:solidFill>
              </a:rPr>
              <a:t>&amp; Impacts</a:t>
            </a:r>
            <a:r>
              <a:rPr lang="en-US" b="1">
                <a:solidFill>
                  <a:srgbClr val="666666"/>
                </a:solidFill>
              </a:rPr>
              <a:t/>
            </a:r>
            <a:br>
              <a:rPr lang="en-US" b="1">
                <a:solidFill>
                  <a:srgbClr val="666666"/>
                </a:solidFill>
              </a:rPr>
            </a:br>
            <a:endParaRPr b="1">
              <a:solidFill>
                <a:srgbClr val="666666"/>
              </a:solidFill>
            </a:endParaRPr>
          </a:p>
          <a:p>
            <a:pPr marL="0" marR="0" lvl="0" indent="0" algn="l" rtl="0">
              <a:lnSpc>
                <a:spcPct val="100000"/>
              </a:lnSpc>
              <a:spcBef>
                <a:spcPts val="1000"/>
              </a:spcBef>
              <a:spcAft>
                <a:spcPts val="0"/>
              </a:spcAft>
              <a:buClr>
                <a:schemeClr val="accent1"/>
              </a:buClr>
              <a:buSzPts val="2040"/>
              <a:buFont typeface="Arial"/>
              <a:buNone/>
            </a:pPr>
            <a:r>
              <a:rPr lang="en-US" b="1">
                <a:solidFill>
                  <a:srgbClr val="F1C232"/>
                </a:solidFill>
              </a:rPr>
              <a:t>Part 4: </a:t>
            </a:r>
            <a:r>
              <a:rPr lang="en-US" b="1" i="0" u="none" strike="noStrike" cap="none">
                <a:solidFill>
                  <a:srgbClr val="F1C232"/>
                </a:solidFill>
                <a:latin typeface="Arial"/>
                <a:ea typeface="Arial"/>
                <a:cs typeface="Arial"/>
                <a:sym typeface="Arial"/>
              </a:rPr>
              <a:t>Getting Involved in &amp; Future Directions of </a:t>
            </a:r>
            <a:br>
              <a:rPr lang="en-US" b="1" i="0" u="none" strike="noStrike" cap="none">
                <a:solidFill>
                  <a:srgbClr val="F1C232"/>
                </a:solidFill>
                <a:latin typeface="Arial"/>
                <a:ea typeface="Arial"/>
                <a:cs typeface="Arial"/>
                <a:sym typeface="Arial"/>
              </a:rPr>
            </a:br>
            <a:r>
              <a:rPr lang="en-US" b="1" i="0" u="none" strike="noStrike" cap="none">
                <a:solidFill>
                  <a:srgbClr val="F1C232"/>
                </a:solidFill>
                <a:latin typeface="Arial"/>
                <a:ea typeface="Arial"/>
                <a:cs typeface="Arial"/>
                <a:sym typeface="Arial"/>
              </a:rPr>
              <a:t>		  the Campaign</a:t>
            </a:r>
            <a:endParaRPr sz="2400" b="0" i="0" u="none" strike="noStrike" cap="none">
              <a:solidFill>
                <a:srgbClr val="F1C232"/>
              </a:solidFill>
              <a:latin typeface="Arial"/>
              <a:ea typeface="Arial"/>
              <a:cs typeface="Arial"/>
              <a:sym typeface="Arial"/>
            </a:endParaRPr>
          </a:p>
        </p:txBody>
      </p:sp>
      <p:sp>
        <p:nvSpPr>
          <p:cNvPr id="941" name="Google Shape;941;p119"/>
          <p:cNvSpPr/>
          <p:nvPr/>
        </p:nvSpPr>
        <p:spPr>
          <a:xfrm>
            <a:off x="320040" y="4041150"/>
            <a:ext cx="660900" cy="593400"/>
          </a:xfrm>
          <a:prstGeom prst="ellipse">
            <a:avLst/>
          </a:prstGeom>
          <a:solidFill>
            <a:srgbClr val="FFCC00"/>
          </a:solidFill>
          <a:ln w="9525"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119"/>
          <p:cNvSpPr/>
          <p:nvPr/>
        </p:nvSpPr>
        <p:spPr>
          <a:xfrm>
            <a:off x="0" y="0"/>
            <a:ext cx="9144000" cy="273300"/>
          </a:xfrm>
          <a:prstGeom prst="rect">
            <a:avLst/>
          </a:prstGeom>
          <a:solidFill>
            <a:srgbClr val="05686C"/>
          </a:solidFill>
          <a:ln w="25400" cap="flat" cmpd="sng">
            <a:solidFill>
              <a:srgbClr val="0568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43" name="Google Shape;943;p119"/>
          <p:cNvSpPr/>
          <p:nvPr/>
        </p:nvSpPr>
        <p:spPr>
          <a:xfrm>
            <a:off x="320040" y="3126750"/>
            <a:ext cx="660900" cy="593400"/>
          </a:xfrm>
          <a:prstGeom prst="ellipse">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119"/>
          <p:cNvSpPr/>
          <p:nvPr/>
        </p:nvSpPr>
        <p:spPr>
          <a:xfrm>
            <a:off x="320040" y="2136150"/>
            <a:ext cx="660900" cy="593400"/>
          </a:xfrm>
          <a:prstGeom prst="ellipse">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119"/>
          <p:cNvSpPr/>
          <p:nvPr/>
        </p:nvSpPr>
        <p:spPr>
          <a:xfrm>
            <a:off x="320040" y="1297950"/>
            <a:ext cx="660900" cy="593400"/>
          </a:xfrm>
          <a:prstGeom prst="ellipse">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950"/>
        <p:cNvGrpSpPr/>
        <p:nvPr/>
      </p:nvGrpSpPr>
      <p:grpSpPr>
        <a:xfrm>
          <a:off x="0" y="0"/>
          <a:ext cx="0" cy="0"/>
          <a:chOff x="0" y="0"/>
          <a:chExt cx="0" cy="0"/>
        </a:xfrm>
      </p:grpSpPr>
      <p:sp>
        <p:nvSpPr>
          <p:cNvPr id="951" name="Google Shape;951;p120"/>
          <p:cNvSpPr txBox="1">
            <a:spLocks noGrp="1"/>
          </p:cNvSpPr>
          <p:nvPr>
            <p:ph type="ctrTitle"/>
          </p:nvPr>
        </p:nvSpPr>
        <p:spPr>
          <a:xfrm>
            <a:off x="647700" y="627075"/>
            <a:ext cx="7848600" cy="14454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2"/>
              </a:buClr>
              <a:buSzPts val="1400"/>
              <a:buFont typeface="Arial"/>
              <a:buNone/>
            </a:pPr>
            <a:r>
              <a:rPr lang="en-US" sz="5400" b="0" i="0" u="none" strike="noStrike" cap="none">
                <a:solidFill>
                  <a:schemeClr val="dk2"/>
                </a:solidFill>
                <a:latin typeface="Arial"/>
                <a:ea typeface="Arial"/>
                <a:cs typeface="Arial"/>
                <a:sym typeface="Arial"/>
              </a:rPr>
              <a:t>Part </a:t>
            </a:r>
            <a:r>
              <a:rPr lang="en-US"/>
              <a:t>4</a:t>
            </a:r>
            <a:endParaRPr sz="5400" b="0" i="0" u="none" strike="noStrike" cap="none">
              <a:solidFill>
                <a:schemeClr val="dk2"/>
              </a:solidFill>
              <a:latin typeface="Arial"/>
              <a:ea typeface="Arial"/>
              <a:cs typeface="Arial"/>
              <a:sym typeface="Arial"/>
            </a:endParaRPr>
          </a:p>
        </p:txBody>
      </p:sp>
      <p:sp>
        <p:nvSpPr>
          <p:cNvPr id="952" name="Google Shape;952;p120"/>
          <p:cNvSpPr txBox="1">
            <a:spLocks noGrp="1"/>
          </p:cNvSpPr>
          <p:nvPr>
            <p:ph type="subTitle" idx="1"/>
          </p:nvPr>
        </p:nvSpPr>
        <p:spPr>
          <a:xfrm>
            <a:off x="751575" y="2227950"/>
            <a:ext cx="8001000" cy="192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80"/>
              </a:spcBef>
              <a:spcAft>
                <a:spcPts val="0"/>
              </a:spcAft>
              <a:buClr>
                <a:schemeClr val="accent1"/>
              </a:buClr>
              <a:buSzPts val="2040"/>
              <a:buFont typeface="Arial"/>
              <a:buNone/>
            </a:pPr>
            <a:r>
              <a:rPr lang="en-US" sz="3000"/>
              <a:t>Getting Involved in &amp; </a:t>
            </a:r>
            <a:endParaRPr sz="3000"/>
          </a:p>
          <a:p>
            <a:pPr marL="0" marR="0" lvl="0" indent="0" algn="l" rtl="0">
              <a:lnSpc>
                <a:spcPct val="100000"/>
              </a:lnSpc>
              <a:spcBef>
                <a:spcPts val="480"/>
              </a:spcBef>
              <a:spcAft>
                <a:spcPts val="0"/>
              </a:spcAft>
              <a:buClr>
                <a:schemeClr val="accent1"/>
              </a:buClr>
              <a:buSzPts val="2040"/>
              <a:buFont typeface="Arial"/>
              <a:buNone/>
            </a:pPr>
            <a:r>
              <a:rPr lang="en-US" sz="3000" b="0" i="0" u="none" strike="noStrike" cap="none">
                <a:solidFill>
                  <a:srgbClr val="3F3F3F"/>
                </a:solidFill>
                <a:latin typeface="Arial"/>
                <a:ea typeface="Arial"/>
                <a:cs typeface="Arial"/>
                <a:sym typeface="Arial"/>
              </a:rPr>
              <a:t>Future Directions of the Campaign</a:t>
            </a:r>
            <a:br>
              <a:rPr lang="en-US" sz="3000" b="0" i="0" u="none" strike="noStrike" cap="none">
                <a:solidFill>
                  <a:srgbClr val="3F3F3F"/>
                </a:solidFill>
                <a:latin typeface="Arial"/>
                <a:ea typeface="Arial"/>
                <a:cs typeface="Arial"/>
                <a:sym typeface="Arial"/>
              </a:rPr>
            </a:br>
            <a:endParaRPr sz="3000" b="0" i="0" u="none" strike="noStrike" cap="none">
              <a:solidFill>
                <a:srgbClr val="3F3F3F"/>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121"/>
          <p:cNvSpPr txBox="1">
            <a:spLocks noGrp="1"/>
          </p:cNvSpPr>
          <p:nvPr>
            <p:ph type="title"/>
          </p:nvPr>
        </p:nvSpPr>
        <p:spPr>
          <a:xfrm>
            <a:off x="457200" y="476250"/>
            <a:ext cx="8229600" cy="742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3200" b="0" i="0" u="none" strike="noStrike" cap="none">
                <a:solidFill>
                  <a:schemeClr val="dk2"/>
                </a:solidFill>
                <a:latin typeface="Arial"/>
                <a:ea typeface="Arial"/>
                <a:cs typeface="Arial"/>
                <a:sym typeface="Arial"/>
              </a:rPr>
              <a:t>Want to Get Involved in the Ocean Literacy Campaign?</a:t>
            </a:r>
            <a:endParaRPr sz="3200" b="0" i="0" u="none" strike="noStrike" cap="none">
              <a:solidFill>
                <a:schemeClr val="dk2"/>
              </a:solidFill>
              <a:latin typeface="Arial"/>
              <a:ea typeface="Arial"/>
              <a:cs typeface="Arial"/>
              <a:sym typeface="Arial"/>
            </a:endParaRPr>
          </a:p>
        </p:txBody>
      </p:sp>
      <p:sp>
        <p:nvSpPr>
          <p:cNvPr id="958" name="Google Shape;958;p121"/>
          <p:cNvSpPr txBox="1">
            <a:spLocks noGrp="1"/>
          </p:cNvSpPr>
          <p:nvPr>
            <p:ph type="body" idx="1"/>
          </p:nvPr>
        </p:nvSpPr>
        <p:spPr>
          <a:xfrm>
            <a:off x="457200" y="1428750"/>
            <a:ext cx="8229600" cy="3429000"/>
          </a:xfrm>
          <a:prstGeom prst="rect">
            <a:avLst/>
          </a:prstGeom>
          <a:noFill/>
          <a:ln>
            <a:noFill/>
          </a:ln>
        </p:spPr>
        <p:txBody>
          <a:bodyPr spcFirstLastPara="1" wrap="square" lIns="91425" tIns="91425" rIns="91425" bIns="91425" anchor="t" anchorCtr="0">
            <a:noAutofit/>
          </a:bodyPr>
          <a:lstStyle/>
          <a:p>
            <a:pPr marL="457200" marR="0" lvl="0" indent="-358140" algn="l" rtl="0">
              <a:lnSpc>
                <a:spcPct val="100000"/>
              </a:lnSpc>
              <a:spcBef>
                <a:spcPts val="480"/>
              </a:spcBef>
              <a:spcAft>
                <a:spcPts val="0"/>
              </a:spcAft>
              <a:buClr>
                <a:schemeClr val="accent1"/>
              </a:buClr>
              <a:buSzPts val="2040"/>
              <a:buFont typeface="Arial"/>
              <a:buChar char="•"/>
            </a:pPr>
            <a:r>
              <a:rPr lang="en-US" sz="2000" b="0" i="0" u="none" strike="noStrike" cap="none">
                <a:solidFill>
                  <a:schemeClr val="accent1"/>
                </a:solidFill>
                <a:latin typeface="Arial"/>
                <a:ea typeface="Arial"/>
                <a:cs typeface="Arial"/>
                <a:sym typeface="Arial"/>
              </a:rPr>
              <a:t>Obtain copies of the Ocean Liter</a:t>
            </a:r>
            <a:r>
              <a:rPr lang="en-US" sz="2000">
                <a:solidFill>
                  <a:schemeClr val="accent1"/>
                </a:solidFill>
              </a:rPr>
              <a:t>acy F</a:t>
            </a:r>
            <a:r>
              <a:rPr lang="en-US" sz="2000" b="0" i="0" u="none" strike="noStrike" cap="none">
                <a:solidFill>
                  <a:schemeClr val="accent1"/>
                </a:solidFill>
                <a:latin typeface="Arial"/>
                <a:ea typeface="Arial"/>
                <a:cs typeface="Arial"/>
                <a:sym typeface="Arial"/>
              </a:rPr>
              <a:t>ramework documents</a:t>
            </a:r>
            <a:endParaRPr sz="1600" b="0" i="0" u="none" strike="noStrike" cap="none">
              <a:solidFill>
                <a:schemeClr val="accent1"/>
              </a:solidFill>
              <a:latin typeface="Arial"/>
              <a:ea typeface="Arial"/>
              <a:cs typeface="Arial"/>
              <a:sym typeface="Arial"/>
            </a:endParaRPr>
          </a:p>
          <a:p>
            <a:pPr marL="457200" marR="0" lvl="0" indent="-358140" algn="l" rtl="0">
              <a:lnSpc>
                <a:spcPct val="100000"/>
              </a:lnSpc>
              <a:spcBef>
                <a:spcPts val="1000"/>
              </a:spcBef>
              <a:spcAft>
                <a:spcPts val="0"/>
              </a:spcAft>
              <a:buClr>
                <a:schemeClr val="accent1"/>
              </a:buClr>
              <a:buSzPts val="2040"/>
              <a:buFont typeface="Arial"/>
              <a:buChar char="•"/>
            </a:pPr>
            <a:r>
              <a:rPr lang="en-US" sz="2000" b="0" i="0" u="none" strike="noStrike" cap="none">
                <a:solidFill>
                  <a:schemeClr val="dk1"/>
                </a:solidFill>
                <a:latin typeface="Arial"/>
                <a:ea typeface="Arial"/>
                <a:cs typeface="Arial"/>
                <a:sym typeface="Arial"/>
              </a:rPr>
              <a:t>Join an organization that is promoting </a:t>
            </a:r>
            <a:r>
              <a:rPr lang="en-US" sz="2000"/>
              <a:t>O</a:t>
            </a:r>
            <a:r>
              <a:rPr lang="en-US" sz="2000" b="0" i="0" u="none" strike="noStrike" cap="none">
                <a:solidFill>
                  <a:schemeClr val="dk1"/>
                </a:solidFill>
                <a:latin typeface="Arial"/>
                <a:ea typeface="Arial"/>
                <a:cs typeface="Arial"/>
                <a:sym typeface="Arial"/>
              </a:rPr>
              <a:t>cean Literacy </a:t>
            </a:r>
            <a:r>
              <a:rPr lang="en-US" sz="2000" b="0" i="0" u="none" strike="noStrike" cap="none">
                <a:solidFill>
                  <a:schemeClr val="dk2"/>
                </a:solidFill>
                <a:latin typeface="Arial"/>
                <a:ea typeface="Arial"/>
                <a:cs typeface="Arial"/>
                <a:sym typeface="Arial"/>
              </a:rPr>
              <a:t>(e</a:t>
            </a:r>
            <a:r>
              <a:rPr lang="en-US" sz="2000">
                <a:solidFill>
                  <a:schemeClr val="dk2"/>
                </a:solidFill>
              </a:rPr>
              <a:t>.g., NMEA)</a:t>
            </a:r>
            <a:endParaRPr sz="2000">
              <a:solidFill>
                <a:schemeClr val="dk2"/>
              </a:solidFill>
            </a:endParaRPr>
          </a:p>
          <a:p>
            <a:pPr marL="457200" marR="0" lvl="0" indent="-358140" algn="l" rtl="0">
              <a:lnSpc>
                <a:spcPct val="100000"/>
              </a:lnSpc>
              <a:spcBef>
                <a:spcPts val="1000"/>
              </a:spcBef>
              <a:spcAft>
                <a:spcPts val="0"/>
              </a:spcAft>
              <a:buClr>
                <a:schemeClr val="accent1"/>
              </a:buClr>
              <a:buSzPts val="2040"/>
              <a:buFont typeface="Arial"/>
              <a:buChar char="•"/>
            </a:pPr>
            <a:r>
              <a:rPr lang="en-US" sz="2000" b="0" i="0" u="none" strike="noStrike" cap="none">
                <a:solidFill>
                  <a:schemeClr val="accent1"/>
                </a:solidFill>
                <a:latin typeface="Arial"/>
                <a:ea typeface="Arial"/>
                <a:cs typeface="Arial"/>
                <a:sym typeface="Arial"/>
              </a:rPr>
              <a:t>Advocate for </a:t>
            </a:r>
            <a:r>
              <a:rPr lang="en-US" sz="2000">
                <a:solidFill>
                  <a:schemeClr val="accent1"/>
                </a:solidFill>
              </a:rPr>
              <a:t>O</a:t>
            </a:r>
            <a:r>
              <a:rPr lang="en-US" sz="2000" b="0" i="0" u="none" strike="noStrike" cap="none">
                <a:solidFill>
                  <a:schemeClr val="accent1"/>
                </a:solidFill>
                <a:latin typeface="Arial"/>
                <a:ea typeface="Arial"/>
                <a:cs typeface="Arial"/>
                <a:sym typeface="Arial"/>
              </a:rPr>
              <a:t>cean </a:t>
            </a:r>
            <a:r>
              <a:rPr lang="en-US" sz="2000">
                <a:solidFill>
                  <a:schemeClr val="accent1"/>
                </a:solidFill>
              </a:rPr>
              <a:t>L</a:t>
            </a:r>
            <a:r>
              <a:rPr lang="en-US" sz="2000" b="0" i="0" u="none" strike="noStrike" cap="none">
                <a:solidFill>
                  <a:schemeClr val="accent1"/>
                </a:solidFill>
                <a:latin typeface="Arial"/>
                <a:ea typeface="Arial"/>
                <a:cs typeface="Arial"/>
                <a:sym typeface="Arial"/>
              </a:rPr>
              <a:t>iteracy in your state science education standards &amp; assessments</a:t>
            </a:r>
            <a:endParaRPr sz="2000">
              <a:solidFill>
                <a:schemeClr val="accent1"/>
              </a:solidFill>
            </a:endParaRPr>
          </a:p>
          <a:p>
            <a:pPr marL="457200" marR="0" lvl="0" indent="-358140" algn="l" rtl="0">
              <a:lnSpc>
                <a:spcPct val="100000"/>
              </a:lnSpc>
              <a:spcBef>
                <a:spcPts val="1000"/>
              </a:spcBef>
              <a:spcAft>
                <a:spcPts val="0"/>
              </a:spcAft>
              <a:buClr>
                <a:schemeClr val="accent1"/>
              </a:buClr>
              <a:buSzPts val="2040"/>
              <a:buFont typeface="Arial"/>
              <a:buChar char="•"/>
            </a:pPr>
            <a:r>
              <a:rPr lang="en-US" sz="2000" b="0" i="0" u="none" strike="noStrike" cap="none">
                <a:solidFill>
                  <a:schemeClr val="dk1"/>
                </a:solidFill>
                <a:latin typeface="Arial"/>
                <a:ea typeface="Arial"/>
                <a:cs typeface="Arial"/>
                <a:sym typeface="Arial"/>
              </a:rPr>
              <a:t>Represent the ocean &amp; </a:t>
            </a:r>
            <a:r>
              <a:rPr lang="en-US" sz="2000"/>
              <a:t>O</a:t>
            </a:r>
            <a:r>
              <a:rPr lang="en-US" sz="2000" b="0" i="0" u="none" strike="noStrike" cap="none">
                <a:solidFill>
                  <a:schemeClr val="dk1"/>
                </a:solidFill>
                <a:latin typeface="Arial"/>
                <a:ea typeface="Arial"/>
                <a:cs typeface="Arial"/>
                <a:sym typeface="Arial"/>
              </a:rPr>
              <a:t>cean </a:t>
            </a:r>
            <a:r>
              <a:rPr lang="en-US" sz="2000"/>
              <a:t>L</a:t>
            </a:r>
            <a:r>
              <a:rPr lang="en-US" sz="2000" b="0" i="0" u="none" strike="noStrike" cap="none">
                <a:solidFill>
                  <a:schemeClr val="dk1"/>
                </a:solidFill>
                <a:latin typeface="Arial"/>
                <a:ea typeface="Arial"/>
                <a:cs typeface="Arial"/>
                <a:sym typeface="Arial"/>
              </a:rPr>
              <a:t>iteracy in climate &amp; environmental education conversations,</a:t>
            </a:r>
            <a:r>
              <a:rPr lang="en-US" sz="2000"/>
              <a:t> </a:t>
            </a:r>
            <a:r>
              <a:rPr lang="en-US" sz="2000" b="0" i="0" u="none" strike="noStrike" cap="none">
                <a:solidFill>
                  <a:schemeClr val="dk1"/>
                </a:solidFill>
                <a:latin typeface="Arial"/>
                <a:ea typeface="Arial"/>
                <a:cs typeface="Arial"/>
                <a:sym typeface="Arial"/>
              </a:rPr>
              <a:t>conferences</a:t>
            </a:r>
            <a:r>
              <a:rPr lang="en-US" sz="2000"/>
              <a:t>, &amp; </a:t>
            </a:r>
            <a:r>
              <a:rPr lang="en-US" sz="2000" b="0" i="0" u="none" strike="noStrike" cap="none">
                <a:solidFill>
                  <a:schemeClr val="dk1"/>
                </a:solidFill>
                <a:latin typeface="Arial"/>
                <a:ea typeface="Arial"/>
                <a:cs typeface="Arial"/>
                <a:sym typeface="Arial"/>
              </a:rPr>
              <a:t>communities of practice</a:t>
            </a:r>
            <a:r>
              <a:rPr lang="en-US" sz="2000"/>
              <a:t>.</a:t>
            </a:r>
            <a:endParaRPr sz="2000"/>
          </a:p>
          <a:p>
            <a:pPr marL="457200" marR="0" lvl="0" indent="-358140" algn="l" rtl="0">
              <a:lnSpc>
                <a:spcPct val="100000"/>
              </a:lnSpc>
              <a:spcBef>
                <a:spcPts val="1000"/>
              </a:spcBef>
              <a:spcAft>
                <a:spcPts val="0"/>
              </a:spcAft>
              <a:buSzPts val="2040"/>
              <a:buChar char="•"/>
            </a:pPr>
            <a:r>
              <a:rPr lang="en-US" sz="2000">
                <a:solidFill>
                  <a:schemeClr val="accent1"/>
                </a:solidFill>
              </a:rPr>
              <a:t>Attend a conference, activity, and/or online course or workshop to promote Ocean Literacy</a:t>
            </a:r>
            <a:endParaRPr sz="2000">
              <a:solidFill>
                <a:schemeClr val="accent1"/>
              </a:solidFill>
            </a:endParaRPr>
          </a:p>
        </p:txBody>
      </p:sp>
      <p:sp>
        <p:nvSpPr>
          <p:cNvPr id="959" name="Google Shape;959;p121"/>
          <p:cNvSpPr/>
          <p:nvPr/>
        </p:nvSpPr>
        <p:spPr>
          <a:xfrm>
            <a:off x="0" y="0"/>
            <a:ext cx="9144000" cy="273269"/>
          </a:xfrm>
          <a:prstGeom prst="rect">
            <a:avLst/>
          </a:prstGeom>
          <a:solidFill>
            <a:srgbClr val="FFC0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122"/>
          <p:cNvSpPr txBox="1">
            <a:spLocks noGrp="1"/>
          </p:cNvSpPr>
          <p:nvPr>
            <p:ph type="title"/>
          </p:nvPr>
        </p:nvSpPr>
        <p:spPr>
          <a:xfrm>
            <a:off x="457200" y="257375"/>
            <a:ext cx="8229600" cy="742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3200" b="0" i="0" u="none" strike="noStrike" cap="none">
                <a:solidFill>
                  <a:schemeClr val="dk2"/>
                </a:solidFill>
                <a:latin typeface="Arial"/>
                <a:ea typeface="Arial"/>
                <a:cs typeface="Arial"/>
                <a:sym typeface="Arial"/>
              </a:rPr>
              <a:t>How to Get Involved (cont.)</a:t>
            </a:r>
            <a:endParaRPr sz="3200" b="0" i="0" u="none" strike="noStrike" cap="none">
              <a:solidFill>
                <a:schemeClr val="dk2"/>
              </a:solidFill>
              <a:latin typeface="Arial"/>
              <a:ea typeface="Arial"/>
              <a:cs typeface="Arial"/>
              <a:sym typeface="Arial"/>
            </a:endParaRPr>
          </a:p>
        </p:txBody>
      </p:sp>
      <p:sp>
        <p:nvSpPr>
          <p:cNvPr id="965" name="Google Shape;965;p122"/>
          <p:cNvSpPr txBox="1">
            <a:spLocks noGrp="1"/>
          </p:cNvSpPr>
          <p:nvPr>
            <p:ph type="body" idx="1"/>
          </p:nvPr>
        </p:nvSpPr>
        <p:spPr>
          <a:xfrm>
            <a:off x="457200" y="1152575"/>
            <a:ext cx="8229600" cy="36576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400"/>
              </a:spcBef>
              <a:spcAft>
                <a:spcPts val="0"/>
              </a:spcAft>
              <a:buClr>
                <a:schemeClr val="accent1"/>
              </a:buClr>
              <a:buSzPts val="2000"/>
              <a:buFont typeface="Arial"/>
              <a:buChar char="•"/>
            </a:pPr>
            <a:r>
              <a:rPr lang="en-US" sz="2000">
                <a:solidFill>
                  <a:schemeClr val="accent1"/>
                </a:solidFill>
              </a:rPr>
              <a:t>Promote local </a:t>
            </a:r>
            <a:r>
              <a:rPr lang="en-US" sz="2000" b="0" i="0" u="none" strike="noStrike" cap="none">
                <a:solidFill>
                  <a:schemeClr val="accent1"/>
                </a:solidFill>
                <a:latin typeface="Arial"/>
                <a:ea typeface="Arial"/>
                <a:cs typeface="Arial"/>
                <a:sym typeface="Arial"/>
              </a:rPr>
              <a:t>aquariums, science museums, </a:t>
            </a:r>
            <a:r>
              <a:rPr lang="en-US" sz="2000">
                <a:solidFill>
                  <a:schemeClr val="accent1"/>
                </a:solidFill>
              </a:rPr>
              <a:t>&amp;</a:t>
            </a:r>
            <a:r>
              <a:rPr lang="en-US" sz="2000" b="0" i="0" u="none" strike="noStrike" cap="none">
                <a:solidFill>
                  <a:schemeClr val="accent1"/>
                </a:solidFill>
                <a:latin typeface="Arial"/>
                <a:ea typeface="Arial"/>
                <a:cs typeface="Arial"/>
                <a:sym typeface="Arial"/>
              </a:rPr>
              <a:t> marine education centers as </a:t>
            </a:r>
            <a:r>
              <a:rPr lang="en-US" sz="2000">
                <a:solidFill>
                  <a:schemeClr val="accent1"/>
                </a:solidFill>
              </a:rPr>
              <a:t>places to be</a:t>
            </a:r>
            <a:r>
              <a:rPr lang="en-US" sz="2000" b="0" i="0" u="none" strike="noStrike" cap="none">
                <a:solidFill>
                  <a:schemeClr val="accent1"/>
                </a:solidFill>
                <a:latin typeface="Arial"/>
                <a:ea typeface="Arial"/>
                <a:cs typeface="Arial"/>
                <a:sym typeface="Arial"/>
              </a:rPr>
              <a:t> inspired, learn more, &amp; make connections</a:t>
            </a:r>
            <a:endParaRPr sz="2000" b="0" i="0" u="none" strike="noStrike" cap="none">
              <a:solidFill>
                <a:schemeClr val="accent1"/>
              </a:solidFill>
              <a:latin typeface="Arial"/>
              <a:ea typeface="Arial"/>
              <a:cs typeface="Arial"/>
              <a:sym typeface="Arial"/>
            </a:endParaRPr>
          </a:p>
          <a:p>
            <a:pPr marL="457200" marR="0" lvl="0" indent="-355600" algn="l" rtl="0">
              <a:lnSpc>
                <a:spcPct val="100000"/>
              </a:lnSpc>
              <a:spcBef>
                <a:spcPts val="1000"/>
              </a:spcBef>
              <a:spcAft>
                <a:spcPts val="0"/>
              </a:spcAft>
              <a:buClr>
                <a:schemeClr val="accent1"/>
              </a:buClr>
              <a:buSzPts val="2000"/>
              <a:buFont typeface="Arial"/>
              <a:buChar char="•"/>
            </a:pPr>
            <a:r>
              <a:rPr lang="en-US" sz="2000" b="0" i="0" u="none" strike="noStrike" cap="none">
                <a:solidFill>
                  <a:schemeClr val="dk1"/>
                </a:solidFill>
                <a:latin typeface="Arial"/>
                <a:ea typeface="Arial"/>
                <a:cs typeface="Arial"/>
                <a:sym typeface="Arial"/>
              </a:rPr>
              <a:t>Be a voice for </a:t>
            </a:r>
            <a:r>
              <a:rPr lang="en-US" sz="2000"/>
              <a:t>O</a:t>
            </a:r>
            <a:r>
              <a:rPr lang="en-US" sz="2000" b="0" i="0" u="none" strike="noStrike" cap="none">
                <a:solidFill>
                  <a:schemeClr val="dk1"/>
                </a:solidFill>
                <a:latin typeface="Arial"/>
                <a:ea typeface="Arial"/>
                <a:cs typeface="Arial"/>
                <a:sym typeface="Arial"/>
              </a:rPr>
              <a:t>cean </a:t>
            </a:r>
            <a:r>
              <a:rPr lang="en-US" sz="2000"/>
              <a:t>L</a:t>
            </a:r>
            <a:r>
              <a:rPr lang="en-US" sz="2000" b="0" i="0" u="none" strike="noStrike" cap="none">
                <a:solidFill>
                  <a:schemeClr val="dk1"/>
                </a:solidFill>
                <a:latin typeface="Arial"/>
                <a:ea typeface="Arial"/>
                <a:cs typeface="Arial"/>
                <a:sym typeface="Arial"/>
              </a:rPr>
              <a:t>iteracy in public policy discussions</a:t>
            </a:r>
            <a:endParaRPr sz="2000"/>
          </a:p>
          <a:p>
            <a:pPr marL="457200" marR="0" lvl="0" indent="-355600" algn="l" rtl="0">
              <a:lnSpc>
                <a:spcPct val="100000"/>
              </a:lnSpc>
              <a:spcBef>
                <a:spcPts val="1000"/>
              </a:spcBef>
              <a:spcAft>
                <a:spcPts val="0"/>
              </a:spcAft>
              <a:buClr>
                <a:schemeClr val="accent1"/>
              </a:buClr>
              <a:buSzPts val="2000"/>
              <a:buFont typeface="Arial"/>
              <a:buChar char="•"/>
            </a:pPr>
            <a:r>
              <a:rPr lang="en-US" sz="2000" b="0" i="0" u="none" strike="noStrike" cap="none">
                <a:solidFill>
                  <a:schemeClr val="accent1"/>
                </a:solidFill>
                <a:latin typeface="Arial"/>
                <a:ea typeface="Arial"/>
                <a:cs typeface="Arial"/>
                <a:sym typeface="Arial"/>
              </a:rPr>
              <a:t>Get funding for ocean sciences education programs</a:t>
            </a:r>
            <a:endParaRPr sz="2000" b="0" i="0" u="none" strike="noStrike" cap="none">
              <a:solidFill>
                <a:schemeClr val="accent1"/>
              </a:solidFill>
              <a:latin typeface="Arial"/>
              <a:ea typeface="Arial"/>
              <a:cs typeface="Arial"/>
              <a:sym typeface="Arial"/>
            </a:endParaRPr>
          </a:p>
          <a:p>
            <a:pPr marL="457200" marR="0" lvl="0" indent="-355600" algn="l" rtl="0">
              <a:lnSpc>
                <a:spcPct val="100000"/>
              </a:lnSpc>
              <a:spcBef>
                <a:spcPts val="1000"/>
              </a:spcBef>
              <a:spcAft>
                <a:spcPts val="0"/>
              </a:spcAft>
              <a:buClr>
                <a:schemeClr val="accent1"/>
              </a:buClr>
              <a:buSzPts val="2000"/>
              <a:buFont typeface="Arial"/>
              <a:buChar char="•"/>
            </a:pPr>
            <a:r>
              <a:rPr lang="en-US" sz="2000" b="0" i="0" u="none" strike="noStrike" cap="none">
                <a:solidFill>
                  <a:schemeClr val="dk1"/>
                </a:solidFill>
                <a:latin typeface="Arial"/>
                <a:ea typeface="Arial"/>
                <a:cs typeface="Arial"/>
                <a:sym typeface="Arial"/>
              </a:rPr>
              <a:t>Participate in the International Ocean Literacy Survey (IOLS)</a:t>
            </a:r>
            <a:endParaRPr sz="2000" b="0" i="0" u="none" strike="noStrike" cap="none">
              <a:solidFill>
                <a:schemeClr val="dk1"/>
              </a:solidFill>
              <a:latin typeface="Arial"/>
              <a:ea typeface="Arial"/>
              <a:cs typeface="Arial"/>
              <a:sym typeface="Arial"/>
            </a:endParaRPr>
          </a:p>
          <a:p>
            <a:pPr marL="457200" marR="0" lvl="0" indent="-355600" algn="l" rtl="0">
              <a:lnSpc>
                <a:spcPct val="100000"/>
              </a:lnSpc>
              <a:spcBef>
                <a:spcPts val="1000"/>
              </a:spcBef>
              <a:spcAft>
                <a:spcPts val="1000"/>
              </a:spcAft>
              <a:buClr>
                <a:schemeClr val="accent1"/>
              </a:buClr>
              <a:buSzPts val="2000"/>
              <a:buFont typeface="Arial"/>
              <a:buChar char="•"/>
            </a:pPr>
            <a:r>
              <a:rPr lang="en-US" sz="2000" b="0" i="0" u="none" strike="noStrike" cap="none">
                <a:solidFill>
                  <a:schemeClr val="accent1"/>
                </a:solidFill>
                <a:latin typeface="Arial"/>
                <a:ea typeface="Arial"/>
                <a:cs typeface="Arial"/>
                <a:sym typeface="Arial"/>
              </a:rPr>
              <a:t>Promote on Ocean Literacy social media with #oceanliteracy #env</a:t>
            </a:r>
            <a:r>
              <a:rPr lang="en-US" sz="2000">
                <a:solidFill>
                  <a:schemeClr val="accent1"/>
                </a:solidFill>
              </a:rPr>
              <a:t>ironmentalliteracy</a:t>
            </a:r>
            <a:r>
              <a:rPr lang="en-US" sz="2000" b="0" i="0" u="none" strike="noStrike" cap="none">
                <a:solidFill>
                  <a:schemeClr val="accent1"/>
                </a:solidFill>
                <a:latin typeface="Arial"/>
                <a:ea typeface="Arial"/>
                <a:cs typeface="Arial"/>
                <a:sym typeface="Arial"/>
              </a:rPr>
              <a:t> &amp; @NatlMarineEd</a:t>
            </a:r>
            <a:endParaRPr sz="2000" b="0" i="0" u="none" strike="noStrike" cap="none">
              <a:solidFill>
                <a:schemeClr val="accent1"/>
              </a:solidFill>
              <a:latin typeface="Arial"/>
              <a:ea typeface="Arial"/>
              <a:cs typeface="Arial"/>
              <a:sym typeface="Arial"/>
            </a:endParaRPr>
          </a:p>
        </p:txBody>
      </p:sp>
      <p:sp>
        <p:nvSpPr>
          <p:cNvPr id="966" name="Google Shape;966;p122"/>
          <p:cNvSpPr/>
          <p:nvPr/>
        </p:nvSpPr>
        <p:spPr>
          <a:xfrm>
            <a:off x="0" y="0"/>
            <a:ext cx="9144000" cy="273269"/>
          </a:xfrm>
          <a:prstGeom prst="rect">
            <a:avLst/>
          </a:prstGeom>
          <a:solidFill>
            <a:srgbClr val="FFC0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123"/>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4000" b="0" i="0" u="none" strike="noStrike" cap="none">
                <a:solidFill>
                  <a:schemeClr val="dk2"/>
                </a:solidFill>
                <a:latin typeface="Arial"/>
                <a:ea typeface="Arial"/>
                <a:cs typeface="Arial"/>
                <a:sym typeface="Arial"/>
              </a:rPr>
              <a:t>What’s Next?</a:t>
            </a:r>
            <a:endParaRPr sz="4000" b="0" i="0" u="none" strike="noStrike" cap="none">
              <a:solidFill>
                <a:schemeClr val="dk2"/>
              </a:solidFill>
              <a:latin typeface="Arial"/>
              <a:ea typeface="Arial"/>
              <a:cs typeface="Arial"/>
              <a:sym typeface="Arial"/>
            </a:endParaRPr>
          </a:p>
        </p:txBody>
      </p:sp>
      <p:sp>
        <p:nvSpPr>
          <p:cNvPr id="972" name="Google Shape;972;p123"/>
          <p:cNvSpPr txBox="1">
            <a:spLocks noGrp="1"/>
          </p:cNvSpPr>
          <p:nvPr>
            <p:ph type="body" idx="1"/>
          </p:nvPr>
        </p:nvSpPr>
        <p:spPr>
          <a:xfrm>
            <a:off x="457200" y="1047750"/>
            <a:ext cx="8229600" cy="36576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480"/>
              </a:spcBef>
              <a:spcAft>
                <a:spcPts val="0"/>
              </a:spcAft>
              <a:buClr>
                <a:srgbClr val="4A86E8"/>
              </a:buClr>
              <a:buSzPts val="1800"/>
              <a:buFont typeface="Arial"/>
              <a:buChar char="•"/>
            </a:pPr>
            <a:r>
              <a:rPr lang="en-US" sz="1800" b="0" i="0" u="none" strike="noStrike" cap="none">
                <a:solidFill>
                  <a:srgbClr val="4A86E8"/>
                </a:solidFill>
                <a:latin typeface="Arial"/>
                <a:ea typeface="Arial"/>
                <a:cs typeface="Arial"/>
                <a:sym typeface="Arial"/>
              </a:rPr>
              <a:t>Continued promotion/spreading of </a:t>
            </a:r>
            <a:r>
              <a:rPr lang="en-US" sz="1800">
                <a:solidFill>
                  <a:srgbClr val="4A86E8"/>
                </a:solidFill>
              </a:rPr>
              <a:t>O</a:t>
            </a:r>
            <a:r>
              <a:rPr lang="en-US" sz="1800" b="0" i="0" u="none" strike="noStrike" cap="none">
                <a:solidFill>
                  <a:srgbClr val="4A86E8"/>
                </a:solidFill>
                <a:latin typeface="Arial"/>
                <a:ea typeface="Arial"/>
                <a:cs typeface="Arial"/>
                <a:sym typeface="Arial"/>
              </a:rPr>
              <a:t>cean </a:t>
            </a:r>
            <a:r>
              <a:rPr lang="en-US" sz="1800">
                <a:solidFill>
                  <a:srgbClr val="4A86E8"/>
                </a:solidFill>
              </a:rPr>
              <a:t>L</a:t>
            </a:r>
            <a:r>
              <a:rPr lang="en-US" sz="1800" b="0" i="0" u="none" strike="noStrike" cap="none">
                <a:solidFill>
                  <a:srgbClr val="4A86E8"/>
                </a:solidFill>
                <a:latin typeface="Arial"/>
                <a:ea typeface="Arial"/>
                <a:cs typeface="Arial"/>
                <a:sym typeface="Arial"/>
              </a:rPr>
              <a:t>iteracy via various other regional/national/international organizations and the NMEA</a:t>
            </a:r>
            <a:endParaRPr sz="1800" b="0" i="0" u="none" strike="noStrike" cap="none">
              <a:solidFill>
                <a:srgbClr val="4A86E8"/>
              </a:solidFill>
              <a:latin typeface="Arial"/>
              <a:ea typeface="Arial"/>
              <a:cs typeface="Arial"/>
              <a:sym typeface="Arial"/>
            </a:endParaRPr>
          </a:p>
          <a:p>
            <a:pPr marL="914400" marR="0" lvl="1" indent="-342900" algn="l" rtl="0">
              <a:lnSpc>
                <a:spcPct val="100000"/>
              </a:lnSpc>
              <a:spcBef>
                <a:spcPts val="400"/>
              </a:spcBef>
              <a:spcAft>
                <a:spcPts val="0"/>
              </a:spcAft>
              <a:buClr>
                <a:schemeClr val="accent1"/>
              </a:buClr>
              <a:buSzPts val="1800"/>
              <a:buFont typeface="Arial"/>
              <a:buChar char="•"/>
            </a:pPr>
            <a:r>
              <a:rPr lang="en-US" sz="1800" b="0" i="0" u="none" strike="noStrike" cap="none">
                <a:solidFill>
                  <a:schemeClr val="dk1"/>
                </a:solidFill>
                <a:latin typeface="Arial"/>
                <a:ea typeface="Arial"/>
                <a:cs typeface="Arial"/>
                <a:sym typeface="Arial"/>
              </a:rPr>
              <a:t>New England Ocean Science Education Collaborative (NEOSEC)</a:t>
            </a:r>
            <a:endParaRPr sz="1800"/>
          </a:p>
          <a:p>
            <a:pPr marL="914400" marR="0" lvl="1" indent="-342900" algn="l" rtl="0">
              <a:lnSpc>
                <a:spcPct val="100000"/>
              </a:lnSpc>
              <a:spcBef>
                <a:spcPts val="400"/>
              </a:spcBef>
              <a:spcAft>
                <a:spcPts val="0"/>
              </a:spcAft>
              <a:buClr>
                <a:schemeClr val="accent1"/>
              </a:buClr>
              <a:buSzPts val="1800"/>
              <a:buFont typeface="Arial"/>
              <a:buChar char="•"/>
            </a:pPr>
            <a:r>
              <a:rPr lang="en-US" sz="1800" b="0" i="0" u="none" strike="noStrike" cap="none">
                <a:solidFill>
                  <a:schemeClr val="dk1"/>
                </a:solidFill>
                <a:latin typeface="Arial"/>
                <a:ea typeface="Arial"/>
                <a:cs typeface="Arial"/>
                <a:sym typeface="Arial"/>
              </a:rPr>
              <a:t>Ocean </a:t>
            </a:r>
            <a:r>
              <a:rPr lang="en-US" sz="1800"/>
              <a:t>L</a:t>
            </a:r>
            <a:r>
              <a:rPr lang="en-US" sz="1800" b="0" i="0" u="none" strike="noStrike" cap="none">
                <a:solidFill>
                  <a:schemeClr val="dk1"/>
                </a:solidFill>
                <a:latin typeface="Arial"/>
                <a:ea typeface="Arial"/>
                <a:cs typeface="Arial"/>
                <a:sym typeface="Arial"/>
              </a:rPr>
              <a:t>iteracy-themed events and presentations at NAAEE</a:t>
            </a:r>
            <a:r>
              <a:rPr lang="en-US" sz="1800"/>
              <a:t>,</a:t>
            </a:r>
            <a:r>
              <a:rPr lang="en-US" sz="1800" b="0" i="0" u="none" strike="noStrike" cap="none">
                <a:solidFill>
                  <a:schemeClr val="dk1"/>
                </a:solidFill>
                <a:latin typeface="Arial"/>
                <a:ea typeface="Arial"/>
                <a:cs typeface="Arial"/>
                <a:sym typeface="Arial"/>
              </a:rPr>
              <a:t> NSTA</a:t>
            </a:r>
            <a:endParaRPr sz="1800"/>
          </a:p>
          <a:p>
            <a:pPr marL="914400" marR="0" lvl="1" indent="-342900" algn="l" rtl="0">
              <a:lnSpc>
                <a:spcPct val="100000"/>
              </a:lnSpc>
              <a:spcBef>
                <a:spcPts val="400"/>
              </a:spcBef>
              <a:spcAft>
                <a:spcPts val="0"/>
              </a:spcAft>
              <a:buClr>
                <a:schemeClr val="accent1"/>
              </a:buClr>
              <a:buSzPts val="1800"/>
              <a:buFont typeface="Arial"/>
              <a:buChar char="•"/>
            </a:pPr>
            <a:r>
              <a:rPr lang="en-US" sz="1800" b="0" i="0" u="none" strike="noStrike" cap="none">
                <a:solidFill>
                  <a:schemeClr val="dk1"/>
                </a:solidFill>
                <a:latin typeface="Arial"/>
                <a:ea typeface="Arial"/>
                <a:cs typeface="Arial"/>
                <a:sym typeface="Arial"/>
              </a:rPr>
              <a:t>Emerging networks in Africa and Italy</a:t>
            </a:r>
            <a:endParaRPr sz="1800"/>
          </a:p>
          <a:p>
            <a:pPr marL="457200" marR="0" lvl="0" indent="-342900" algn="l" rtl="0">
              <a:lnSpc>
                <a:spcPct val="100000"/>
              </a:lnSpc>
              <a:spcBef>
                <a:spcPts val="480"/>
              </a:spcBef>
              <a:spcAft>
                <a:spcPts val="0"/>
              </a:spcAft>
              <a:buClr>
                <a:srgbClr val="4A86E8"/>
              </a:buClr>
              <a:buSzPts val="1800"/>
              <a:buFont typeface="Arial"/>
              <a:buChar char="•"/>
            </a:pPr>
            <a:r>
              <a:rPr lang="en-US" sz="1800" b="0" i="0" u="none" strike="noStrike" cap="none">
                <a:solidFill>
                  <a:srgbClr val="4A86E8"/>
                </a:solidFill>
                <a:latin typeface="Arial"/>
                <a:ea typeface="Arial"/>
                <a:cs typeface="Arial"/>
                <a:sym typeface="Arial"/>
              </a:rPr>
              <a:t>International Ocean Literacy Survey (IOLS)</a:t>
            </a:r>
            <a:endParaRPr sz="1800" b="0" i="0" u="none" strike="noStrike" cap="none">
              <a:solidFill>
                <a:srgbClr val="4A86E8"/>
              </a:solidFill>
              <a:latin typeface="Arial"/>
              <a:ea typeface="Arial"/>
              <a:cs typeface="Arial"/>
              <a:sym typeface="Arial"/>
            </a:endParaRPr>
          </a:p>
          <a:p>
            <a:pPr marL="457200" marR="0" lvl="0" indent="-342900" algn="l" rtl="0">
              <a:lnSpc>
                <a:spcPct val="100000"/>
              </a:lnSpc>
              <a:spcBef>
                <a:spcPts val="480"/>
              </a:spcBef>
              <a:spcAft>
                <a:spcPts val="0"/>
              </a:spcAft>
              <a:buClr>
                <a:schemeClr val="accent1"/>
              </a:buClr>
              <a:buSzPts val="1800"/>
              <a:buFont typeface="Arial"/>
              <a:buChar char="•"/>
            </a:pPr>
            <a:r>
              <a:rPr lang="en-US" sz="1800" b="0" i="0" u="none" strike="noStrike" cap="none">
                <a:solidFill>
                  <a:srgbClr val="4A86E8"/>
                </a:solidFill>
                <a:latin typeface="Arial"/>
                <a:ea typeface="Arial"/>
                <a:cs typeface="Arial"/>
                <a:sym typeface="Arial"/>
              </a:rPr>
              <a:t>UN Decade of Ocean Science for Sustainable Development (2021-2030)</a:t>
            </a:r>
            <a:r>
              <a:rPr lang="en-US" sz="1800" b="0" i="0" u="none" strike="noStrike" cap="none">
                <a:solidFill>
                  <a:schemeClr val="dk1"/>
                </a:solidFill>
                <a:latin typeface="Arial"/>
                <a:ea typeface="Arial"/>
                <a:cs typeface="Arial"/>
                <a:sym typeface="Arial"/>
              </a:rPr>
              <a:t> </a:t>
            </a:r>
            <a:endParaRPr sz="1800"/>
          </a:p>
          <a:p>
            <a:pPr marL="914400" marR="0" lvl="1" indent="-342900" algn="l" rtl="0">
              <a:lnSpc>
                <a:spcPct val="100000"/>
              </a:lnSpc>
              <a:spcBef>
                <a:spcPts val="400"/>
              </a:spcBef>
              <a:spcAft>
                <a:spcPts val="0"/>
              </a:spcAft>
              <a:buClr>
                <a:schemeClr val="accent1"/>
              </a:buClr>
              <a:buSzPts val="1800"/>
              <a:buFont typeface="Arial"/>
              <a:buChar char="•"/>
            </a:pPr>
            <a:r>
              <a:rPr lang="en-US" sz="1800" b="0" i="1" u="none" strike="noStrike" cap="none">
                <a:solidFill>
                  <a:schemeClr val="dk1"/>
                </a:solidFill>
                <a:latin typeface="Arial"/>
                <a:ea typeface="Arial"/>
                <a:cs typeface="Arial"/>
                <a:sym typeface="Arial"/>
              </a:rPr>
              <a:t>Ocean Lit</a:t>
            </a:r>
            <a:r>
              <a:rPr lang="en-US" sz="1800" i="1"/>
              <a:t>eracy</a:t>
            </a:r>
            <a:r>
              <a:rPr lang="en-US" sz="1800" b="0" i="1" u="none" strike="noStrike" cap="none">
                <a:solidFill>
                  <a:schemeClr val="dk1"/>
                </a:solidFill>
                <a:latin typeface="Arial"/>
                <a:ea typeface="Arial"/>
                <a:cs typeface="Arial"/>
                <a:sym typeface="Arial"/>
              </a:rPr>
              <a:t> For A</a:t>
            </a:r>
            <a:r>
              <a:rPr lang="en-US" sz="1800" i="1"/>
              <a:t>ll: A t</a:t>
            </a:r>
            <a:r>
              <a:rPr lang="en-US" sz="1800" b="0" i="1" u="none" strike="noStrike" cap="none">
                <a:solidFill>
                  <a:schemeClr val="dk1"/>
                </a:solidFill>
                <a:latin typeface="Arial"/>
                <a:ea typeface="Arial"/>
                <a:cs typeface="Arial"/>
                <a:sym typeface="Arial"/>
              </a:rPr>
              <a:t>oolkit</a:t>
            </a:r>
            <a:r>
              <a:rPr lang="en-US" sz="1800" b="0" i="0" u="none" strike="noStrike" cap="none">
                <a:solidFill>
                  <a:schemeClr val="dk1"/>
                </a:solidFill>
                <a:latin typeface="Arial"/>
                <a:ea typeface="Arial"/>
                <a:cs typeface="Arial"/>
                <a:sym typeface="Arial"/>
              </a:rPr>
              <a:t> (p</a:t>
            </a:r>
            <a:r>
              <a:rPr lang="en-US" sz="1800"/>
              <a:t>ublication; </a:t>
            </a:r>
            <a:r>
              <a:rPr lang="en-US" sz="1800" b="0" i="0" u="none" strike="noStrike" cap="none">
                <a:solidFill>
                  <a:schemeClr val="dk1"/>
                </a:solidFill>
                <a:latin typeface="Arial"/>
                <a:ea typeface="Arial"/>
                <a:cs typeface="Arial"/>
                <a:sym typeface="Arial"/>
              </a:rPr>
              <a:t>UNESCO, IOC)</a:t>
            </a:r>
            <a:endParaRPr sz="1800" b="0" i="0" u="none" strike="noStrike" cap="none">
              <a:solidFill>
                <a:schemeClr val="dk1"/>
              </a:solidFill>
              <a:latin typeface="Arial"/>
              <a:ea typeface="Arial"/>
              <a:cs typeface="Arial"/>
              <a:sym typeface="Arial"/>
            </a:endParaRPr>
          </a:p>
          <a:p>
            <a:pPr marL="914400" lvl="1" indent="-342900" algn="l" rtl="0">
              <a:lnSpc>
                <a:spcPct val="100000"/>
              </a:lnSpc>
              <a:spcBef>
                <a:spcPts val="400"/>
              </a:spcBef>
              <a:spcAft>
                <a:spcPts val="0"/>
              </a:spcAft>
              <a:buClr>
                <a:schemeClr val="accent1"/>
              </a:buClr>
              <a:buSzPts val="1800"/>
              <a:buFont typeface="Arial"/>
              <a:buChar char="•"/>
            </a:pPr>
            <a:r>
              <a:rPr lang="en-US" sz="1800"/>
              <a:t>Ocean Literacy Portal (online; UNESCO, IOC)</a:t>
            </a:r>
            <a:endParaRPr sz="1800"/>
          </a:p>
          <a:p>
            <a:pPr marL="914400" lvl="1" indent="-342900" algn="l" rtl="0">
              <a:lnSpc>
                <a:spcPct val="100000"/>
              </a:lnSpc>
              <a:spcBef>
                <a:spcPts val="400"/>
              </a:spcBef>
              <a:spcAft>
                <a:spcPts val="0"/>
              </a:spcAft>
              <a:buClr>
                <a:schemeClr val="accent1"/>
              </a:buClr>
              <a:buSzPts val="1800"/>
              <a:buFont typeface="Arial"/>
              <a:buChar char="•"/>
            </a:pPr>
            <a:r>
              <a:rPr lang="en-US" sz="1800" i="1"/>
              <a:t>The Ocean We Need for the Future We Want</a:t>
            </a:r>
            <a:r>
              <a:rPr lang="en-US" sz="1800"/>
              <a:t> (overview)</a:t>
            </a:r>
            <a:endParaRPr sz="1800"/>
          </a:p>
          <a:p>
            <a:pPr marL="914400" marR="0" lvl="1" indent="-342900" algn="l" rtl="0">
              <a:lnSpc>
                <a:spcPct val="100000"/>
              </a:lnSpc>
              <a:spcBef>
                <a:spcPts val="400"/>
              </a:spcBef>
              <a:spcAft>
                <a:spcPts val="0"/>
              </a:spcAft>
              <a:buClr>
                <a:schemeClr val="accent1"/>
              </a:buClr>
              <a:buSzPts val="1800"/>
              <a:buFont typeface="Arial"/>
              <a:buChar char="•"/>
            </a:pPr>
            <a:r>
              <a:rPr lang="en-US" sz="1800" i="1"/>
              <a:t>The Science We Need for the Ocean We Want</a:t>
            </a:r>
            <a:r>
              <a:rPr lang="en-US" sz="1800"/>
              <a:t> (ocean science)</a:t>
            </a:r>
            <a:endParaRPr sz="1800" b="0" i="0" u="none" strike="noStrike" cap="none">
              <a:solidFill>
                <a:schemeClr val="dk1"/>
              </a:solidFill>
              <a:latin typeface="Arial"/>
              <a:ea typeface="Arial"/>
              <a:cs typeface="Arial"/>
              <a:sym typeface="Arial"/>
            </a:endParaRPr>
          </a:p>
        </p:txBody>
      </p:sp>
      <p:sp>
        <p:nvSpPr>
          <p:cNvPr id="973" name="Google Shape;973;p123"/>
          <p:cNvSpPr/>
          <p:nvPr/>
        </p:nvSpPr>
        <p:spPr>
          <a:xfrm>
            <a:off x="0" y="0"/>
            <a:ext cx="9144000" cy="273269"/>
          </a:xfrm>
          <a:prstGeom prst="rect">
            <a:avLst/>
          </a:prstGeom>
          <a:solidFill>
            <a:srgbClr val="FFC0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24"/>
          <p:cNvSpPr txBox="1">
            <a:spLocks noGrp="1"/>
          </p:cNvSpPr>
          <p:nvPr>
            <p:ph type="title"/>
          </p:nvPr>
        </p:nvSpPr>
        <p:spPr>
          <a:xfrm>
            <a:off x="457200" y="400050"/>
            <a:ext cx="8229600" cy="742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4000" b="0" i="0" u="none" strike="noStrike" cap="none">
                <a:solidFill>
                  <a:schemeClr val="dk2"/>
                </a:solidFill>
                <a:latin typeface="Arial"/>
                <a:ea typeface="Arial"/>
                <a:cs typeface="Arial"/>
                <a:sym typeface="Arial"/>
              </a:rPr>
              <a:t>Contacts</a:t>
            </a:r>
            <a:endParaRPr sz="4000" b="0" i="0" u="none" strike="noStrike" cap="none">
              <a:solidFill>
                <a:schemeClr val="dk2"/>
              </a:solidFill>
              <a:latin typeface="Arial"/>
              <a:ea typeface="Arial"/>
              <a:cs typeface="Arial"/>
              <a:sym typeface="Arial"/>
            </a:endParaRPr>
          </a:p>
        </p:txBody>
      </p:sp>
      <p:sp>
        <p:nvSpPr>
          <p:cNvPr id="980" name="Google Shape;980;p124"/>
          <p:cNvSpPr txBox="1">
            <a:spLocks noGrp="1"/>
          </p:cNvSpPr>
          <p:nvPr>
            <p:ph type="body" idx="1"/>
          </p:nvPr>
        </p:nvSpPr>
        <p:spPr>
          <a:xfrm>
            <a:off x="328925" y="1253775"/>
            <a:ext cx="4173000" cy="483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480"/>
              </a:spcBef>
              <a:spcAft>
                <a:spcPts val="0"/>
              </a:spcAft>
              <a:buClr>
                <a:schemeClr val="accent1"/>
              </a:buClr>
              <a:buSzPts val="2040"/>
              <a:buFont typeface="Arial"/>
              <a:buNone/>
            </a:pPr>
            <a:r>
              <a:rPr lang="en-US">
                <a:solidFill>
                  <a:srgbClr val="000000"/>
                </a:solidFill>
              </a:rPr>
              <a:t>NMEA Ocean Literacy Committee:</a:t>
            </a:r>
            <a:endParaRPr b="0" i="0" u="none" strike="noStrike" cap="none">
              <a:solidFill>
                <a:srgbClr val="000000"/>
              </a:solidFill>
              <a:latin typeface="Arial"/>
              <a:ea typeface="Arial"/>
              <a:cs typeface="Arial"/>
              <a:sym typeface="Arial"/>
            </a:endParaRPr>
          </a:p>
          <a:p>
            <a:pPr marL="0" marR="0" lvl="0" indent="0" algn="ctr" rtl="0">
              <a:lnSpc>
                <a:spcPct val="100000"/>
              </a:lnSpc>
              <a:spcBef>
                <a:spcPts val="480"/>
              </a:spcBef>
              <a:spcAft>
                <a:spcPts val="0"/>
              </a:spcAft>
              <a:buClr>
                <a:schemeClr val="accent1"/>
              </a:buClr>
              <a:buSzPts val="2040"/>
              <a:buFont typeface="Arial"/>
              <a:buNone/>
            </a:pPr>
            <a:endParaRPr b="0" i="0" u="none" strike="noStrike" cap="none">
              <a:solidFill>
                <a:srgbClr val="000000"/>
              </a:solidFill>
              <a:latin typeface="Arial"/>
              <a:ea typeface="Arial"/>
              <a:cs typeface="Arial"/>
              <a:sym typeface="Arial"/>
            </a:endParaRPr>
          </a:p>
        </p:txBody>
      </p:sp>
      <p:sp>
        <p:nvSpPr>
          <p:cNvPr id="981" name="Google Shape;981;p124">
            <a:hlinkClick r:id="rId3"/>
          </p:cNvPr>
          <p:cNvSpPr/>
          <p:nvPr/>
        </p:nvSpPr>
        <p:spPr>
          <a:xfrm>
            <a:off x="457200" y="2949178"/>
            <a:ext cx="9144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2" name="Google Shape;982;p124"/>
          <p:cNvSpPr txBox="1">
            <a:spLocks noGrp="1"/>
          </p:cNvSpPr>
          <p:nvPr>
            <p:ph type="body" idx="2"/>
          </p:nvPr>
        </p:nvSpPr>
        <p:spPr>
          <a:xfrm>
            <a:off x="449525" y="1748988"/>
            <a:ext cx="3931800" cy="230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80"/>
              </a:spcBef>
              <a:spcAft>
                <a:spcPts val="0"/>
              </a:spcAft>
              <a:buSzPts val="2040"/>
              <a:buNone/>
            </a:pPr>
            <a:r>
              <a:rPr lang="en-US" sz="2000" dirty="0">
                <a:solidFill>
                  <a:schemeClr val="accent1"/>
                </a:solidFill>
              </a:rPr>
              <a:t>Diana Payne,</a:t>
            </a:r>
            <a:r>
              <a:rPr lang="en-US" sz="2000" dirty="0"/>
              <a:t> </a:t>
            </a:r>
            <a:r>
              <a:rPr lang="en-US" sz="2000" dirty="0">
                <a:solidFill>
                  <a:srgbClr val="333333"/>
                </a:solidFill>
              </a:rPr>
              <a:t>Chair</a:t>
            </a:r>
            <a:endParaRPr sz="2000" dirty="0">
              <a:solidFill>
                <a:srgbClr val="333333"/>
              </a:solidFill>
            </a:endParaRPr>
          </a:p>
          <a:p>
            <a:pPr marL="0" lvl="0" indent="0" algn="l" rtl="0">
              <a:lnSpc>
                <a:spcPct val="100000"/>
              </a:lnSpc>
              <a:spcBef>
                <a:spcPts val="480"/>
              </a:spcBef>
              <a:spcAft>
                <a:spcPts val="0"/>
              </a:spcAft>
              <a:buClr>
                <a:schemeClr val="accent1"/>
              </a:buClr>
              <a:buSzPts val="2040"/>
              <a:buFont typeface="Arial"/>
              <a:buNone/>
            </a:pPr>
            <a:r>
              <a:rPr lang="en-US" sz="2000" u="sng" dirty="0">
                <a:solidFill>
                  <a:schemeClr val="hlink"/>
                </a:solidFill>
                <a:hlinkClick r:id="rId4"/>
              </a:rPr>
              <a:t>diana.payne@uconn.edu</a:t>
            </a:r>
            <a:endParaRPr sz="2000" dirty="0">
              <a:solidFill>
                <a:srgbClr val="3F3F3F"/>
              </a:solidFill>
            </a:endParaRPr>
          </a:p>
          <a:p>
            <a:pPr marL="0" lvl="0" indent="0" algn="l" rtl="0">
              <a:lnSpc>
                <a:spcPct val="100000"/>
              </a:lnSpc>
              <a:spcBef>
                <a:spcPts val="480"/>
              </a:spcBef>
              <a:spcAft>
                <a:spcPts val="0"/>
              </a:spcAft>
              <a:buClr>
                <a:schemeClr val="accent1"/>
              </a:buClr>
              <a:buSzPts val="2040"/>
              <a:buFont typeface="Arial"/>
              <a:buNone/>
            </a:pPr>
            <a:r>
              <a:rPr lang="en-US" sz="2000" dirty="0">
                <a:solidFill>
                  <a:schemeClr val="accent1"/>
                </a:solidFill>
              </a:rPr>
              <a:t>Sarah Schoedinger,</a:t>
            </a:r>
            <a:r>
              <a:rPr lang="en-US" sz="2000" dirty="0"/>
              <a:t> </a:t>
            </a:r>
            <a:r>
              <a:rPr lang="en-US" sz="2000" dirty="0">
                <a:solidFill>
                  <a:srgbClr val="3F3F3F"/>
                </a:solidFill>
              </a:rPr>
              <a:t>Vice Chair </a:t>
            </a:r>
            <a:r>
              <a:rPr lang="en-US" sz="2000" u="sng" dirty="0">
                <a:solidFill>
                  <a:schemeClr val="hlink"/>
                </a:solidFill>
                <a:hlinkClick r:id="rId5"/>
              </a:rPr>
              <a:t>sarah.schoedinger@noaa.gov</a:t>
            </a:r>
            <a:endParaRPr sz="2000" dirty="0">
              <a:solidFill>
                <a:schemeClr val="dk2"/>
              </a:solidFill>
            </a:endParaRPr>
          </a:p>
          <a:p>
            <a:pPr marL="0" lvl="0" indent="0" algn="l" rtl="0">
              <a:lnSpc>
                <a:spcPct val="100000"/>
              </a:lnSpc>
              <a:spcBef>
                <a:spcPts val="480"/>
              </a:spcBef>
              <a:spcAft>
                <a:spcPts val="0"/>
              </a:spcAft>
              <a:buSzPts val="2040"/>
              <a:buNone/>
            </a:pPr>
            <a:r>
              <a:rPr lang="en-US" sz="2000" dirty="0">
                <a:solidFill>
                  <a:schemeClr val="accent1"/>
                </a:solidFill>
              </a:rPr>
              <a:t>Catherine </a:t>
            </a:r>
            <a:r>
              <a:rPr lang="en-US" sz="2000" dirty="0" err="1">
                <a:solidFill>
                  <a:schemeClr val="accent1"/>
                </a:solidFill>
              </a:rPr>
              <a:t>Halversen</a:t>
            </a:r>
            <a:r>
              <a:rPr lang="en-US" sz="2000" dirty="0">
                <a:solidFill>
                  <a:schemeClr val="accent1"/>
                </a:solidFill>
              </a:rPr>
              <a:t>,</a:t>
            </a:r>
            <a:r>
              <a:rPr lang="en-US" sz="2000" dirty="0"/>
              <a:t> </a:t>
            </a:r>
            <a:r>
              <a:rPr lang="en-US" sz="2000" dirty="0">
                <a:solidFill>
                  <a:srgbClr val="3F3F3F"/>
                </a:solidFill>
              </a:rPr>
              <a:t>Vice Chair </a:t>
            </a:r>
            <a:r>
              <a:rPr lang="en-US" sz="2000" u="sng" dirty="0">
                <a:solidFill>
                  <a:schemeClr val="hlink"/>
                </a:solidFill>
                <a:hlinkClick r:id="rId6"/>
              </a:rPr>
              <a:t>chalver@berkeley.edu</a:t>
            </a:r>
            <a:endParaRPr dirty="0"/>
          </a:p>
        </p:txBody>
      </p:sp>
      <p:sp>
        <p:nvSpPr>
          <p:cNvPr id="983" name="Google Shape;983;p124"/>
          <p:cNvSpPr txBox="1">
            <a:spLocks noGrp="1"/>
          </p:cNvSpPr>
          <p:nvPr>
            <p:ph type="body" idx="3"/>
          </p:nvPr>
        </p:nvSpPr>
        <p:spPr>
          <a:xfrm>
            <a:off x="4754880" y="1257300"/>
            <a:ext cx="3931800" cy="480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400"/>
              </a:spcBef>
              <a:spcAft>
                <a:spcPts val="0"/>
              </a:spcAft>
              <a:buSzPts val="2040"/>
              <a:buNone/>
            </a:pPr>
            <a:r>
              <a:rPr lang="en-US">
                <a:solidFill>
                  <a:srgbClr val="000000"/>
                </a:solidFill>
              </a:rPr>
              <a:t>Presenter(s):</a:t>
            </a:r>
            <a:endParaRPr>
              <a:solidFill>
                <a:srgbClr val="000000"/>
              </a:solidFill>
            </a:endParaRPr>
          </a:p>
        </p:txBody>
      </p:sp>
      <p:sp>
        <p:nvSpPr>
          <p:cNvPr id="984" name="Google Shape;984;p124"/>
          <p:cNvSpPr txBox="1">
            <a:spLocks noGrp="1"/>
          </p:cNvSpPr>
          <p:nvPr>
            <p:ph type="body" idx="4"/>
          </p:nvPr>
        </p:nvSpPr>
        <p:spPr>
          <a:xfrm>
            <a:off x="4754875" y="1749000"/>
            <a:ext cx="3931800" cy="2148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80"/>
              </a:spcBef>
              <a:spcAft>
                <a:spcPts val="0"/>
              </a:spcAft>
              <a:buSzPts val="2040"/>
              <a:buNone/>
            </a:pPr>
            <a:r>
              <a:rPr lang="en-US" sz="2000" dirty="0">
                <a:solidFill>
                  <a:schemeClr val="accent1"/>
                </a:solidFill>
              </a:rPr>
              <a:t>Presenter 1, </a:t>
            </a:r>
            <a:r>
              <a:rPr lang="en-US" sz="2000" dirty="0">
                <a:solidFill>
                  <a:srgbClr val="333333"/>
                </a:solidFill>
              </a:rPr>
              <a:t>position</a:t>
            </a:r>
            <a:endParaRPr sz="2000" dirty="0">
              <a:solidFill>
                <a:srgbClr val="333333"/>
              </a:solidFill>
            </a:endParaRPr>
          </a:p>
          <a:p>
            <a:pPr marL="0" lvl="0" indent="0" algn="l" rtl="0">
              <a:lnSpc>
                <a:spcPct val="100000"/>
              </a:lnSpc>
              <a:spcBef>
                <a:spcPts val="480"/>
              </a:spcBef>
              <a:spcAft>
                <a:spcPts val="0"/>
              </a:spcAft>
              <a:buSzPts val="2040"/>
              <a:buNone/>
            </a:pPr>
            <a:r>
              <a:rPr lang="en-US" sz="2000" dirty="0">
                <a:solidFill>
                  <a:schemeClr val="accent1"/>
                </a:solidFill>
              </a:rPr>
              <a:t>email</a:t>
            </a:r>
            <a:endParaRPr sz="2000" dirty="0">
              <a:solidFill>
                <a:schemeClr val="accent1"/>
              </a:solidFill>
            </a:endParaRPr>
          </a:p>
          <a:p>
            <a:pPr marL="0" lvl="0" indent="0" algn="l" rtl="0">
              <a:lnSpc>
                <a:spcPct val="100000"/>
              </a:lnSpc>
              <a:spcBef>
                <a:spcPts val="480"/>
              </a:spcBef>
              <a:spcAft>
                <a:spcPts val="0"/>
              </a:spcAft>
              <a:buSzPts val="2040"/>
              <a:buNone/>
            </a:pPr>
            <a:r>
              <a:rPr lang="en-US" sz="2000" dirty="0">
                <a:solidFill>
                  <a:schemeClr val="accent1"/>
                </a:solidFill>
              </a:rPr>
              <a:t>Presenter 2, </a:t>
            </a:r>
            <a:r>
              <a:rPr lang="en-US" sz="2000" dirty="0">
                <a:solidFill>
                  <a:srgbClr val="333333"/>
                </a:solidFill>
              </a:rPr>
              <a:t>position</a:t>
            </a:r>
            <a:endParaRPr sz="2000" dirty="0">
              <a:solidFill>
                <a:srgbClr val="333333"/>
              </a:solidFill>
            </a:endParaRPr>
          </a:p>
          <a:p>
            <a:pPr marL="0" lvl="0" indent="0" algn="l" rtl="0">
              <a:lnSpc>
                <a:spcPct val="100000"/>
              </a:lnSpc>
              <a:spcBef>
                <a:spcPts val="480"/>
              </a:spcBef>
              <a:spcAft>
                <a:spcPts val="0"/>
              </a:spcAft>
              <a:buClr>
                <a:schemeClr val="dk1"/>
              </a:buClr>
              <a:buSzPts val="1100"/>
              <a:buFont typeface="Arial"/>
              <a:buNone/>
            </a:pPr>
            <a:r>
              <a:rPr lang="en-US" sz="2000" dirty="0">
                <a:solidFill>
                  <a:schemeClr val="accent1"/>
                </a:solidFill>
              </a:rPr>
              <a:t>email</a:t>
            </a:r>
            <a:endParaRPr sz="2000" dirty="0">
              <a:solidFill>
                <a:schemeClr val="accent1"/>
              </a:solidFill>
            </a:endParaRPr>
          </a:p>
        </p:txBody>
      </p:sp>
      <p:pic>
        <p:nvPicPr>
          <p:cNvPr id="985" name="Google Shape;985;p124"/>
          <p:cNvPicPr preferRelativeResize="0"/>
          <p:nvPr/>
        </p:nvPicPr>
        <p:blipFill rotWithShape="1">
          <a:blip r:embed="rId7">
            <a:alphaModFix/>
          </a:blip>
          <a:srcRect/>
          <a:stretch/>
        </p:blipFill>
        <p:spPr>
          <a:xfrm>
            <a:off x="926025" y="4314190"/>
            <a:ext cx="990600" cy="706120"/>
          </a:xfrm>
          <a:prstGeom prst="rect">
            <a:avLst/>
          </a:prstGeom>
          <a:noFill/>
          <a:ln>
            <a:noFill/>
          </a:ln>
        </p:spPr>
      </p:pic>
      <p:pic>
        <p:nvPicPr>
          <p:cNvPr id="986" name="Google Shape;986;p124"/>
          <p:cNvPicPr preferRelativeResize="0"/>
          <p:nvPr/>
        </p:nvPicPr>
        <p:blipFill rotWithShape="1">
          <a:blip r:embed="rId8">
            <a:alphaModFix/>
          </a:blip>
          <a:srcRect/>
          <a:stretch/>
        </p:blipFill>
        <p:spPr>
          <a:xfrm>
            <a:off x="7647000" y="4219370"/>
            <a:ext cx="849300" cy="828835"/>
          </a:xfrm>
          <a:prstGeom prst="rect">
            <a:avLst/>
          </a:prstGeom>
          <a:noFill/>
          <a:ln>
            <a:noFill/>
          </a:ln>
        </p:spPr>
      </p:pic>
      <p:pic>
        <p:nvPicPr>
          <p:cNvPr id="987" name="Google Shape;987;p124" descr="WIES logo_eps.jpg"/>
          <p:cNvPicPr preferRelativeResize="0"/>
          <p:nvPr/>
        </p:nvPicPr>
        <p:blipFill rotWithShape="1">
          <a:blip r:embed="rId9">
            <a:alphaModFix/>
          </a:blip>
          <a:srcRect/>
          <a:stretch/>
        </p:blipFill>
        <p:spPr>
          <a:xfrm>
            <a:off x="2822275" y="4237187"/>
            <a:ext cx="780527" cy="827478"/>
          </a:xfrm>
          <a:prstGeom prst="rect">
            <a:avLst/>
          </a:prstGeom>
          <a:noFill/>
          <a:ln>
            <a:noFill/>
          </a:ln>
        </p:spPr>
      </p:pic>
      <p:pic>
        <p:nvPicPr>
          <p:cNvPr id="989" name="Google Shape;989;p124" descr="SeaGrantLogo_blue"/>
          <p:cNvPicPr preferRelativeResize="0"/>
          <p:nvPr/>
        </p:nvPicPr>
        <p:blipFill rotWithShape="1">
          <a:blip r:embed="rId10">
            <a:alphaModFix/>
          </a:blip>
          <a:srcRect/>
          <a:stretch/>
        </p:blipFill>
        <p:spPr>
          <a:xfrm>
            <a:off x="6090175" y="4330525"/>
            <a:ext cx="1069848" cy="606528"/>
          </a:xfrm>
          <a:prstGeom prst="rect">
            <a:avLst/>
          </a:prstGeom>
          <a:noFill/>
          <a:ln>
            <a:noFill/>
          </a:ln>
        </p:spPr>
      </p:pic>
      <p:sp>
        <p:nvSpPr>
          <p:cNvPr id="990" name="Google Shape;990;p124"/>
          <p:cNvSpPr/>
          <p:nvPr/>
        </p:nvSpPr>
        <p:spPr>
          <a:xfrm>
            <a:off x="0" y="0"/>
            <a:ext cx="9144000" cy="273269"/>
          </a:xfrm>
          <a:prstGeom prst="rect">
            <a:avLst/>
          </a:prstGeom>
          <a:solidFill>
            <a:srgbClr val="FFC0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 name="Google Shape;127;p15"/>
          <p:cNvPicPr preferRelativeResize="0">
            <a:picLocks noChangeAspect="1"/>
          </p:cNvPicPr>
          <p:nvPr/>
        </p:nvPicPr>
        <p:blipFill>
          <a:blip r:embed="rId11">
            <a:alphaModFix/>
          </a:blip>
          <a:stretch>
            <a:fillRect/>
          </a:stretch>
        </p:blipFill>
        <p:spPr>
          <a:xfrm>
            <a:off x="4089779" y="4154760"/>
            <a:ext cx="1340160" cy="893445"/>
          </a:xfrm>
          <a:prstGeom prst="rect">
            <a:avLst/>
          </a:prstGeom>
          <a:solidFill>
            <a:schemeClr val="bg1"/>
          </a:solidFill>
          <a:ln>
            <a:noFill/>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996" name="Google Shape;996;p125" descr="C:\Users\Sarah.Schoedinger\Pictures\NOAA Photos\final OLit Guide photos\aquarium_RingofFire.jpg"/>
          <p:cNvPicPr preferRelativeResize="0"/>
          <p:nvPr/>
        </p:nvPicPr>
        <p:blipFill rotWithShape="1">
          <a:blip r:embed="rId3">
            <a:alphaModFix/>
          </a:blip>
          <a:srcRect/>
          <a:stretch/>
        </p:blipFill>
        <p:spPr>
          <a:xfrm>
            <a:off x="-31534" y="1016"/>
            <a:ext cx="9349739" cy="5259228"/>
          </a:xfrm>
          <a:prstGeom prst="rect">
            <a:avLst/>
          </a:prstGeom>
          <a:noFill/>
          <a:ln>
            <a:noFill/>
          </a:ln>
        </p:spPr>
      </p:pic>
      <p:sp>
        <p:nvSpPr>
          <p:cNvPr id="997" name="Google Shape;997;p125"/>
          <p:cNvSpPr txBox="1">
            <a:spLocks noGrp="1"/>
          </p:cNvSpPr>
          <p:nvPr>
            <p:ph type="subTitle" idx="1"/>
          </p:nvPr>
        </p:nvSpPr>
        <p:spPr>
          <a:xfrm>
            <a:off x="-31525" y="1923150"/>
            <a:ext cx="9349800" cy="1638300"/>
          </a:xfrm>
          <a:prstGeom prst="rect">
            <a:avLst/>
          </a:prstGeom>
          <a:solidFill>
            <a:schemeClr val="lt2"/>
          </a:solidFill>
          <a:ln>
            <a:noFill/>
          </a:ln>
        </p:spPr>
        <p:txBody>
          <a:bodyPr spcFirstLastPara="1" wrap="square" lIns="91425" tIns="91425" rIns="91425" bIns="91425" anchor="t" anchorCtr="0">
            <a:noAutofit/>
          </a:bodyPr>
          <a:lstStyle/>
          <a:p>
            <a:pPr marL="0" marR="0" lvl="0" indent="0" algn="l" rtl="0">
              <a:lnSpc>
                <a:spcPct val="100000"/>
              </a:lnSpc>
              <a:spcBef>
                <a:spcPts val="480"/>
              </a:spcBef>
              <a:spcAft>
                <a:spcPts val="0"/>
              </a:spcAft>
              <a:buClr>
                <a:schemeClr val="accent1"/>
              </a:buClr>
              <a:buSzPts val="2040"/>
              <a:buFont typeface="Arial"/>
              <a:buNone/>
            </a:pPr>
            <a:r>
              <a:rPr lang="en-US" sz="5400">
                <a:solidFill>
                  <a:schemeClr val="dk2"/>
                </a:solidFill>
              </a:rPr>
              <a:t>Back-up Slides</a:t>
            </a:r>
            <a:endParaRPr sz="5400">
              <a:solidFill>
                <a:schemeClr val="dk2"/>
              </a:solidFill>
            </a:endParaRPr>
          </a:p>
          <a:p>
            <a:pPr marL="0" marR="0" lvl="0" indent="0" algn="l" rtl="0">
              <a:lnSpc>
                <a:spcPct val="100000"/>
              </a:lnSpc>
              <a:spcBef>
                <a:spcPts val="480"/>
              </a:spcBef>
              <a:spcAft>
                <a:spcPts val="0"/>
              </a:spcAft>
              <a:buClr>
                <a:schemeClr val="accent1"/>
              </a:buClr>
              <a:buSzPts val="2040"/>
              <a:buFont typeface="Arial"/>
              <a:buNone/>
            </a:pPr>
            <a:endParaRPr sz="3000" b="0" i="0" u="none" strike="noStrike" cap="none">
              <a:solidFill>
                <a:srgbClr val="999999"/>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126"/>
          <p:cNvSpPr txBox="1">
            <a:spLocks noGrp="1"/>
          </p:cNvSpPr>
          <p:nvPr>
            <p:ph type="title"/>
          </p:nvPr>
        </p:nvSpPr>
        <p:spPr>
          <a:xfrm>
            <a:off x="247900" y="400050"/>
            <a:ext cx="8652000" cy="742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3600" b="0" i="0" u="none" strike="noStrike" cap="none">
                <a:solidFill>
                  <a:schemeClr val="dk2"/>
                </a:solidFill>
                <a:latin typeface="Arial"/>
                <a:ea typeface="Arial"/>
                <a:cs typeface="Arial"/>
                <a:sym typeface="Arial"/>
              </a:rPr>
              <a:t>Where to find </a:t>
            </a:r>
            <a:r>
              <a:rPr lang="en-US" sz="3600"/>
              <a:t>Ocean Literacy Resources</a:t>
            </a:r>
            <a:endParaRPr sz="3600" b="0" i="0" u="none" strike="noStrike" cap="none">
              <a:solidFill>
                <a:schemeClr val="dk2"/>
              </a:solidFill>
              <a:latin typeface="Arial"/>
              <a:ea typeface="Arial"/>
              <a:cs typeface="Arial"/>
              <a:sym typeface="Arial"/>
            </a:endParaRPr>
          </a:p>
        </p:txBody>
      </p:sp>
      <p:sp>
        <p:nvSpPr>
          <p:cNvPr id="1004" name="Google Shape;1004;p126"/>
          <p:cNvSpPr txBox="1">
            <a:spLocks noGrp="1"/>
          </p:cNvSpPr>
          <p:nvPr>
            <p:ph type="body" idx="1"/>
          </p:nvPr>
        </p:nvSpPr>
        <p:spPr>
          <a:xfrm>
            <a:off x="457200" y="1200150"/>
            <a:ext cx="8229600" cy="3657600"/>
          </a:xfrm>
          <a:prstGeom prst="rect">
            <a:avLst/>
          </a:prstGeom>
          <a:noFill/>
          <a:ln>
            <a:noFill/>
          </a:ln>
        </p:spPr>
        <p:txBody>
          <a:bodyPr spcFirstLastPara="1" wrap="square" lIns="91425" tIns="45700" rIns="91425" bIns="45700" anchor="t" anchorCtr="0">
            <a:noAutofit/>
          </a:bodyPr>
          <a:lstStyle/>
          <a:p>
            <a:pPr marL="457200" lvl="0" indent="-358140" algn="l" rtl="0">
              <a:lnSpc>
                <a:spcPct val="115000"/>
              </a:lnSpc>
              <a:spcBef>
                <a:spcPts val="500"/>
              </a:spcBef>
              <a:spcAft>
                <a:spcPts val="0"/>
              </a:spcAft>
              <a:buSzPts val="2040"/>
              <a:buChar char="●"/>
            </a:pPr>
            <a:r>
              <a:rPr lang="en-US" dirty="0"/>
              <a:t>Ocean Literacy Framework:</a:t>
            </a:r>
            <a:endParaRPr dirty="0"/>
          </a:p>
          <a:p>
            <a:pPr marL="457200" lvl="0" indent="0" algn="l" rtl="0">
              <a:lnSpc>
                <a:spcPct val="115000"/>
              </a:lnSpc>
              <a:spcBef>
                <a:spcPts val="500"/>
              </a:spcBef>
              <a:spcAft>
                <a:spcPts val="0"/>
              </a:spcAft>
              <a:buSzPts val="2040"/>
              <a:buNone/>
            </a:pPr>
            <a:r>
              <a:rPr lang="en-US" u="sng" dirty="0">
                <a:solidFill>
                  <a:schemeClr val="hlink"/>
                </a:solidFill>
                <a:hlinkClick r:id="rId3"/>
              </a:rPr>
              <a:t>www.oceanliteracyNMEA</a:t>
            </a:r>
            <a:r>
              <a:rPr lang="en-US" dirty="0">
                <a:hlinkClick r:id="rId3"/>
              </a:rPr>
              <a:t>.org </a:t>
            </a:r>
            <a:endParaRPr dirty="0"/>
          </a:p>
          <a:p>
            <a:pPr marL="0" lvl="0" indent="0" algn="l" rtl="0">
              <a:lnSpc>
                <a:spcPct val="115000"/>
              </a:lnSpc>
              <a:spcBef>
                <a:spcPts val="500"/>
              </a:spcBef>
              <a:spcAft>
                <a:spcPts val="0"/>
              </a:spcAft>
              <a:buSzPts val="2040"/>
              <a:buNone/>
            </a:pPr>
            <a:endParaRPr sz="600" dirty="0"/>
          </a:p>
          <a:p>
            <a:pPr marL="457200" lvl="0" indent="-358140" algn="l" rtl="0">
              <a:lnSpc>
                <a:spcPct val="115000"/>
              </a:lnSpc>
              <a:spcBef>
                <a:spcPts val="500"/>
              </a:spcBef>
              <a:spcAft>
                <a:spcPts val="0"/>
              </a:spcAft>
              <a:buSzPts val="2040"/>
              <a:buChar char="●"/>
            </a:pPr>
            <a:r>
              <a:rPr lang="en-US" dirty="0"/>
              <a:t>UNESCO Ocean Literacy Portal: </a:t>
            </a:r>
            <a:r>
              <a:rPr lang="en-US" u="sng" dirty="0">
                <a:solidFill>
                  <a:schemeClr val="hlink"/>
                </a:solidFill>
                <a:hlinkClick r:id="rId4"/>
              </a:rPr>
              <a:t>https://oceanliteracy.unesco.org/home</a:t>
            </a:r>
            <a:r>
              <a:rPr lang="en-US" dirty="0"/>
              <a:t> </a:t>
            </a:r>
            <a:endParaRPr dirty="0"/>
          </a:p>
          <a:p>
            <a:pPr marL="457200" lvl="0" indent="0" algn="l" rtl="0">
              <a:lnSpc>
                <a:spcPct val="115000"/>
              </a:lnSpc>
              <a:spcBef>
                <a:spcPts val="500"/>
              </a:spcBef>
              <a:spcAft>
                <a:spcPts val="0"/>
              </a:spcAft>
              <a:buSzPts val="2040"/>
              <a:buNone/>
            </a:pPr>
            <a:endParaRPr sz="600" dirty="0"/>
          </a:p>
          <a:p>
            <a:pPr marL="457200" lvl="0" indent="-358140" algn="l" rtl="0">
              <a:lnSpc>
                <a:spcPct val="115000"/>
              </a:lnSpc>
              <a:spcBef>
                <a:spcPts val="500"/>
              </a:spcBef>
              <a:spcAft>
                <a:spcPts val="0"/>
              </a:spcAft>
              <a:buSzPts val="2040"/>
              <a:buChar char="●"/>
            </a:pPr>
            <a:r>
              <a:rPr lang="en-US" dirty="0"/>
              <a:t>For hard copies of the Ocean Literacy Guide – contact: </a:t>
            </a:r>
            <a:r>
              <a:rPr lang="en-US" u="sng" dirty="0">
                <a:solidFill>
                  <a:schemeClr val="hlink"/>
                </a:solidFill>
                <a:hlinkClick r:id="rId5"/>
              </a:rPr>
              <a:t>education@noaa.gov</a:t>
            </a:r>
            <a:r>
              <a:rPr lang="en-US" dirty="0"/>
              <a:t/>
            </a:r>
            <a:br>
              <a:rPr lang="en-US" dirty="0"/>
            </a:br>
            <a:endParaRPr dirty="0"/>
          </a:p>
          <a:p>
            <a:pPr marL="0" marR="0" lvl="0" indent="0" algn="l" rtl="0">
              <a:lnSpc>
                <a:spcPct val="100000"/>
              </a:lnSpc>
              <a:spcBef>
                <a:spcPts val="0"/>
              </a:spcBef>
              <a:spcAft>
                <a:spcPts val="0"/>
              </a:spcAft>
              <a:buClr>
                <a:schemeClr val="accent1"/>
              </a:buClr>
              <a:buSzPts val="2040"/>
              <a:buFont typeface="Arial"/>
              <a:buNone/>
            </a:pPr>
            <a:endParaRPr dirty="0">
              <a:solidFill>
                <a:schemeClr val="dk2"/>
              </a:solidFill>
            </a:endParaRPr>
          </a:p>
          <a:p>
            <a:pPr marL="0" marR="0" lvl="0" indent="0" algn="l" rtl="0">
              <a:lnSpc>
                <a:spcPct val="100000"/>
              </a:lnSpc>
              <a:spcBef>
                <a:spcPts val="0"/>
              </a:spcBef>
              <a:spcAft>
                <a:spcPts val="0"/>
              </a:spcAft>
              <a:buClr>
                <a:schemeClr val="accent1"/>
              </a:buClr>
              <a:buSzPts val="2040"/>
              <a:buFont typeface="Arial"/>
              <a:buNone/>
            </a:pPr>
            <a:endParaRPr sz="2400" b="0" i="0" u="none" strike="noStrike" cap="none" dirty="0">
              <a:solidFill>
                <a:schemeClr val="dk2"/>
              </a:solidFill>
              <a:latin typeface="Arial"/>
              <a:ea typeface="Arial"/>
              <a:cs typeface="Arial"/>
              <a:sym typeface="Arial"/>
            </a:endParaRPr>
          </a:p>
          <a:p>
            <a:pPr marL="457200" marR="0" lvl="1" indent="-190500" algn="l" rtl="0">
              <a:lnSpc>
                <a:spcPct val="100000"/>
              </a:lnSpc>
              <a:spcBef>
                <a:spcPts val="400"/>
              </a:spcBef>
              <a:spcAft>
                <a:spcPts val="0"/>
              </a:spcAft>
              <a:buClr>
                <a:schemeClr val="accent1"/>
              </a:buClr>
              <a:buSzPts val="1700"/>
              <a:buFont typeface="Arial"/>
              <a:buNone/>
            </a:pPr>
            <a:endParaRPr sz="2400" b="0" i="0" u="none" strike="noStrike" cap="none" dirty="0">
              <a:solidFill>
                <a:schemeClr val="dk1"/>
              </a:solidFill>
              <a:latin typeface="Arial"/>
              <a:ea typeface="Arial"/>
              <a:cs typeface="Arial"/>
              <a:sym typeface="Arial"/>
            </a:endParaRPr>
          </a:p>
        </p:txBody>
      </p:sp>
      <p:sp>
        <p:nvSpPr>
          <p:cNvPr id="1005" name="Google Shape;1005;p126"/>
          <p:cNvSpPr/>
          <p:nvPr/>
        </p:nvSpPr>
        <p:spPr>
          <a:xfrm>
            <a:off x="0" y="0"/>
            <a:ext cx="9144000" cy="273269"/>
          </a:xfrm>
          <a:prstGeom prst="rect">
            <a:avLst/>
          </a:prstGeom>
          <a:solidFill>
            <a:schemeClr val="dk2"/>
          </a:solid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127"/>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a:t>Sea Change Video</a:t>
            </a:r>
            <a:endParaRPr/>
          </a:p>
        </p:txBody>
      </p:sp>
      <p:pic>
        <p:nvPicPr>
          <p:cNvPr id="1012" name="Google Shape;1012;p127"/>
          <p:cNvPicPr preferRelativeResize="0"/>
          <p:nvPr/>
        </p:nvPicPr>
        <p:blipFill rotWithShape="1">
          <a:blip r:embed="rId3">
            <a:alphaModFix/>
          </a:blip>
          <a:srcRect/>
          <a:stretch/>
        </p:blipFill>
        <p:spPr>
          <a:xfrm rot="-607586">
            <a:off x="1210444" y="1468940"/>
            <a:ext cx="2249033" cy="3190297"/>
          </a:xfrm>
          <a:prstGeom prst="rect">
            <a:avLst/>
          </a:prstGeom>
          <a:noFill/>
          <a:ln w="9525" cap="flat" cmpd="sng">
            <a:solidFill>
              <a:schemeClr val="accent1"/>
            </a:solidFill>
            <a:prstDash val="solid"/>
            <a:round/>
            <a:headEnd type="none" w="sm" len="sm"/>
            <a:tailEnd type="none" w="sm" len="sm"/>
          </a:ln>
        </p:spPr>
      </p:pic>
      <p:sp>
        <p:nvSpPr>
          <p:cNvPr id="1013" name="Google Shape;1013;p127"/>
          <p:cNvSpPr txBox="1"/>
          <p:nvPr/>
        </p:nvSpPr>
        <p:spPr>
          <a:xfrm>
            <a:off x="4378525" y="1445175"/>
            <a:ext cx="41307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Arial"/>
                <a:ea typeface="Arial"/>
                <a:cs typeface="Arial"/>
                <a:sym typeface="Arial"/>
                <a:hlinkClick r:id="rId4"/>
              </a:rPr>
              <a:t>https://www.youtube.com/watch?v=fPUufWMtabM</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6"/>
          <p:cNvSpPr txBox="1">
            <a:spLocks noGrp="1"/>
          </p:cNvSpPr>
          <p:nvPr>
            <p:ph type="title"/>
          </p:nvPr>
        </p:nvSpPr>
        <p:spPr>
          <a:xfrm>
            <a:off x="43700" y="354725"/>
            <a:ext cx="8452500" cy="712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b="0" i="0" u="none" strike="noStrike" cap="none" dirty="0">
                <a:solidFill>
                  <a:schemeClr val="dk2"/>
                </a:solidFill>
                <a:latin typeface="Arial"/>
                <a:ea typeface="Arial"/>
                <a:cs typeface="Arial"/>
                <a:sym typeface="Arial"/>
              </a:rPr>
              <a:t>Your familiarity wit</a:t>
            </a:r>
            <a:r>
              <a:rPr lang="en-US" dirty="0"/>
              <a:t>h Ocean Literacy</a:t>
            </a:r>
            <a:endParaRPr b="0" i="0" u="none" strike="sngStrike" cap="none" dirty="0">
              <a:solidFill>
                <a:schemeClr val="dk2"/>
              </a:solidFill>
              <a:latin typeface="Arial"/>
              <a:ea typeface="Arial"/>
              <a:cs typeface="Arial"/>
              <a:sym typeface="Arial"/>
            </a:endParaRPr>
          </a:p>
        </p:txBody>
      </p:sp>
      <p:sp>
        <p:nvSpPr>
          <p:cNvPr id="454" name="Google Shape;454;p66"/>
          <p:cNvSpPr txBox="1">
            <a:spLocks noGrp="1"/>
          </p:cNvSpPr>
          <p:nvPr>
            <p:ph type="body" idx="1"/>
          </p:nvPr>
        </p:nvSpPr>
        <p:spPr>
          <a:xfrm>
            <a:off x="457200" y="1543448"/>
            <a:ext cx="8229600" cy="329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2040"/>
              <a:buFont typeface="Arial"/>
              <a:buNone/>
            </a:pPr>
            <a:r>
              <a:rPr lang="en-US" sz="2400" b="0" i="0" u="none" strike="noStrike" cap="none" dirty="0">
                <a:solidFill>
                  <a:schemeClr val="dk1"/>
                </a:solidFill>
                <a:latin typeface="Arial"/>
                <a:ea typeface="Arial"/>
                <a:cs typeface="Arial"/>
                <a:sym typeface="Arial"/>
              </a:rPr>
              <a:t>How familiar are you with the Ocean Literacy </a:t>
            </a:r>
            <a:r>
              <a:rPr lang="en-US" dirty="0"/>
              <a:t>Framework?</a:t>
            </a:r>
            <a:endParaRPr sz="2400" b="0" i="0" u="none" strike="noStrike" cap="none" dirty="0">
              <a:solidFill>
                <a:schemeClr val="dk1"/>
              </a:solidFill>
              <a:latin typeface="Arial"/>
              <a:ea typeface="Arial"/>
              <a:cs typeface="Arial"/>
              <a:sym typeface="Arial"/>
            </a:endParaRPr>
          </a:p>
          <a:p>
            <a:pPr marL="1092200" marR="0" lvl="1" indent="-501650" algn="l" rtl="0">
              <a:lnSpc>
                <a:spcPct val="100000"/>
              </a:lnSpc>
              <a:spcBef>
                <a:spcPts val="400"/>
              </a:spcBef>
              <a:spcAft>
                <a:spcPts val="0"/>
              </a:spcAft>
              <a:buClr>
                <a:schemeClr val="accent1"/>
              </a:buClr>
              <a:buSzPts val="2400"/>
              <a:buFont typeface="Arial"/>
              <a:buAutoNum type="alphaLcPeriod"/>
            </a:pPr>
            <a:r>
              <a:rPr lang="en-US" sz="2400" b="0" i="0" u="none" strike="noStrike" cap="none" dirty="0">
                <a:solidFill>
                  <a:schemeClr val="dk1"/>
                </a:solidFill>
                <a:latin typeface="Arial"/>
                <a:ea typeface="Arial"/>
                <a:cs typeface="Arial"/>
                <a:sym typeface="Arial"/>
              </a:rPr>
              <a:t>I don’t know much about </a:t>
            </a:r>
            <a:r>
              <a:rPr lang="en-US" sz="2400" dirty="0"/>
              <a:t>any of the tools</a:t>
            </a:r>
            <a:endParaRPr sz="2400" b="0" i="0" u="none" strike="noStrike" cap="none" dirty="0">
              <a:solidFill>
                <a:schemeClr val="dk1"/>
              </a:solidFill>
              <a:latin typeface="Arial"/>
              <a:ea typeface="Arial"/>
              <a:cs typeface="Arial"/>
              <a:sym typeface="Arial"/>
            </a:endParaRPr>
          </a:p>
          <a:p>
            <a:pPr marL="1092200" marR="0" lvl="1" indent="-501650" algn="l" rtl="0">
              <a:lnSpc>
                <a:spcPct val="100000"/>
              </a:lnSpc>
              <a:spcBef>
                <a:spcPts val="400"/>
              </a:spcBef>
              <a:spcAft>
                <a:spcPts val="0"/>
              </a:spcAft>
              <a:buClr>
                <a:schemeClr val="accent1"/>
              </a:buClr>
              <a:buSzPts val="2400"/>
              <a:buFont typeface="Arial"/>
              <a:buAutoNum type="alphaLcPeriod"/>
            </a:pPr>
            <a:r>
              <a:rPr lang="en-US" sz="2400" b="0" i="0" u="none" strike="noStrike" cap="none" dirty="0">
                <a:solidFill>
                  <a:schemeClr val="dk1"/>
                </a:solidFill>
                <a:latin typeface="Arial"/>
                <a:ea typeface="Arial"/>
                <a:cs typeface="Arial"/>
                <a:sym typeface="Arial"/>
              </a:rPr>
              <a:t>I’ve heard of </a:t>
            </a:r>
            <a:r>
              <a:rPr lang="en-US" sz="2400" dirty="0"/>
              <a:t>the Ocean Literacy Guide</a:t>
            </a:r>
            <a:r>
              <a:rPr lang="en-US" sz="2400" b="0" i="0" u="none" strike="noStrike" cap="none" dirty="0">
                <a:solidFill>
                  <a:schemeClr val="dk1"/>
                </a:solidFill>
                <a:latin typeface="Arial"/>
                <a:ea typeface="Arial"/>
                <a:cs typeface="Arial"/>
                <a:sym typeface="Arial"/>
              </a:rPr>
              <a:t>, but </a:t>
            </a:r>
            <a:r>
              <a:rPr lang="en-US" sz="2400" dirty="0"/>
              <a:t>not the Scope &amp; Sequence or NGSS alignment</a:t>
            </a:r>
            <a:endParaRPr sz="2400" b="0" i="0" u="none" strike="noStrike" cap="none" dirty="0">
              <a:solidFill>
                <a:schemeClr val="dk1"/>
              </a:solidFill>
              <a:latin typeface="Arial"/>
              <a:ea typeface="Arial"/>
              <a:cs typeface="Arial"/>
              <a:sym typeface="Arial"/>
            </a:endParaRPr>
          </a:p>
          <a:p>
            <a:pPr marL="1092200" marR="0" lvl="1" indent="-501650" algn="l" rtl="0">
              <a:lnSpc>
                <a:spcPct val="100000"/>
              </a:lnSpc>
              <a:spcBef>
                <a:spcPts val="400"/>
              </a:spcBef>
              <a:spcAft>
                <a:spcPts val="0"/>
              </a:spcAft>
              <a:buClr>
                <a:schemeClr val="accent1"/>
              </a:buClr>
              <a:buSzPts val="2400"/>
              <a:buFont typeface="Arial"/>
              <a:buAutoNum type="alphaLcPeriod"/>
            </a:pPr>
            <a:r>
              <a:rPr lang="en-US" sz="2400" b="0" i="0" u="none" strike="noStrike" cap="none" dirty="0">
                <a:solidFill>
                  <a:schemeClr val="dk1"/>
                </a:solidFill>
                <a:latin typeface="Arial"/>
                <a:ea typeface="Arial"/>
                <a:cs typeface="Arial"/>
                <a:sym typeface="Arial"/>
              </a:rPr>
              <a:t>I</a:t>
            </a:r>
            <a:r>
              <a:rPr lang="en-US" sz="2400" dirty="0"/>
              <a:t>’ve heard of 2-3 tools</a:t>
            </a:r>
            <a:r>
              <a:rPr lang="en-US" sz="2400" b="0" i="0" u="none" strike="noStrike" cap="none" dirty="0">
                <a:solidFill>
                  <a:schemeClr val="dk1"/>
                </a:solidFill>
                <a:latin typeface="Arial"/>
                <a:ea typeface="Arial"/>
                <a:cs typeface="Arial"/>
                <a:sym typeface="Arial"/>
              </a:rPr>
              <a:t> but I’m not sure how to use </a:t>
            </a:r>
            <a:r>
              <a:rPr lang="en-US" sz="2400" dirty="0"/>
              <a:t>all of them</a:t>
            </a:r>
            <a:endParaRPr sz="2400" b="0" i="0" u="none" strike="noStrike" cap="none" dirty="0">
              <a:solidFill>
                <a:schemeClr val="dk1"/>
              </a:solidFill>
              <a:latin typeface="Arial"/>
              <a:ea typeface="Arial"/>
              <a:cs typeface="Arial"/>
              <a:sym typeface="Arial"/>
            </a:endParaRPr>
          </a:p>
          <a:p>
            <a:pPr marL="1092200" marR="0" lvl="1" indent="-501650" algn="l" rtl="0">
              <a:lnSpc>
                <a:spcPct val="100000"/>
              </a:lnSpc>
              <a:spcBef>
                <a:spcPts val="400"/>
              </a:spcBef>
              <a:spcAft>
                <a:spcPts val="0"/>
              </a:spcAft>
              <a:buClr>
                <a:schemeClr val="accent1"/>
              </a:buClr>
              <a:buSzPts val="2400"/>
              <a:buFont typeface="Arial"/>
              <a:buAutoNum type="alphaLcPeriod"/>
            </a:pPr>
            <a:r>
              <a:rPr lang="en-US" sz="2400" b="0" i="0" u="none" strike="noStrike" cap="none" dirty="0">
                <a:solidFill>
                  <a:schemeClr val="dk1"/>
                </a:solidFill>
                <a:latin typeface="Arial"/>
                <a:ea typeface="Arial"/>
                <a:cs typeface="Arial"/>
                <a:sym typeface="Arial"/>
              </a:rPr>
              <a:t>I’ve used </a:t>
            </a:r>
            <a:r>
              <a:rPr lang="en-US" sz="2400" dirty="0"/>
              <a:t>some of these tools</a:t>
            </a:r>
            <a:r>
              <a:rPr lang="en-US" sz="2400" b="0" i="0" u="none" strike="noStrike" cap="none" dirty="0">
                <a:solidFill>
                  <a:schemeClr val="dk1"/>
                </a:solidFill>
                <a:latin typeface="Arial"/>
                <a:ea typeface="Arial"/>
                <a:cs typeface="Arial"/>
                <a:sym typeface="Arial"/>
              </a:rPr>
              <a:t> myself </a:t>
            </a:r>
            <a:endParaRPr sz="2400" b="0" i="1" u="none" strike="noStrike" cap="none" dirty="0">
              <a:solidFill>
                <a:schemeClr val="dk1"/>
              </a:solidFill>
              <a:latin typeface="Arial"/>
              <a:ea typeface="Arial"/>
              <a:cs typeface="Arial"/>
              <a:sym typeface="Arial"/>
            </a:endParaRPr>
          </a:p>
        </p:txBody>
      </p:sp>
      <p:sp>
        <p:nvSpPr>
          <p:cNvPr id="455" name="Google Shape;455;p66"/>
          <p:cNvSpPr/>
          <p:nvPr/>
        </p:nvSpPr>
        <p:spPr>
          <a:xfrm>
            <a:off x="0" y="-20171"/>
            <a:ext cx="9144000" cy="273269"/>
          </a:xfrm>
          <a:prstGeom prst="rect">
            <a:avLst/>
          </a:prstGeom>
          <a:solidFill>
            <a:schemeClr val="accent3"/>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128"/>
          <p:cNvSpPr txBox="1">
            <a:spLocks noGrp="1"/>
          </p:cNvSpPr>
          <p:nvPr>
            <p:ph type="title"/>
          </p:nvPr>
        </p:nvSpPr>
        <p:spPr>
          <a:xfrm>
            <a:off x="113575" y="316775"/>
            <a:ext cx="8873700" cy="96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3600" b="0" i="0" u="none" strike="noStrike" cap="none">
                <a:solidFill>
                  <a:schemeClr val="dk2"/>
                </a:solidFill>
                <a:latin typeface="Arial"/>
                <a:ea typeface="Arial"/>
                <a:cs typeface="Arial"/>
                <a:sym typeface="Arial"/>
              </a:rPr>
              <a:t>EP1:  </a:t>
            </a:r>
            <a:r>
              <a:rPr lang="en-US" sz="3600"/>
              <a:t>Earth ha</a:t>
            </a:r>
            <a:r>
              <a:rPr lang="en-US" sz="3600" b="0" i="0" u="none" strike="noStrike" cap="none">
                <a:solidFill>
                  <a:schemeClr val="dk2"/>
                </a:solidFill>
                <a:latin typeface="Arial"/>
                <a:ea typeface="Arial"/>
                <a:cs typeface="Arial"/>
                <a:sym typeface="Arial"/>
              </a:rPr>
              <a:t>s one big ocean with many features</a:t>
            </a:r>
            <a:endParaRPr sz="3600" b="0" i="0" u="none" strike="noStrike" cap="none">
              <a:solidFill>
                <a:schemeClr val="dk2"/>
              </a:solidFill>
              <a:latin typeface="Arial"/>
              <a:ea typeface="Arial"/>
              <a:cs typeface="Arial"/>
              <a:sym typeface="Arial"/>
            </a:endParaRPr>
          </a:p>
        </p:txBody>
      </p:sp>
      <p:sp>
        <p:nvSpPr>
          <p:cNvPr id="1020" name="Google Shape;1020;p128"/>
          <p:cNvSpPr txBox="1">
            <a:spLocks noGrp="1"/>
          </p:cNvSpPr>
          <p:nvPr>
            <p:ph type="body" idx="1"/>
          </p:nvPr>
        </p:nvSpPr>
        <p:spPr>
          <a:xfrm>
            <a:off x="345775" y="1280075"/>
            <a:ext cx="83409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00"/>
              </a:spcBef>
              <a:spcAft>
                <a:spcPts val="0"/>
              </a:spcAft>
              <a:buSzPts val="2040"/>
              <a:buNone/>
            </a:pPr>
            <a:r>
              <a:rPr lang="en-US" sz="1600" b="1"/>
              <a:t>a. </a:t>
            </a:r>
            <a:r>
              <a:rPr lang="en-US" sz="1600"/>
              <a:t>The ocean is the defining physical feature on our planet Earth—covering approximately 70% of the planet’s surface. There is one ocean with many ocean basins, such as the North Pacific, South Pacific, North Atlantic, South Atlantic, Indian, Southern and Arctic.</a:t>
            </a:r>
            <a:endParaRPr sz="1600"/>
          </a:p>
          <a:p>
            <a:pPr marL="0" lvl="0" indent="0" algn="l" rtl="0">
              <a:lnSpc>
                <a:spcPct val="100000"/>
              </a:lnSpc>
              <a:spcBef>
                <a:spcPts val="1000"/>
              </a:spcBef>
              <a:spcAft>
                <a:spcPts val="0"/>
              </a:spcAft>
              <a:buSzPts val="2040"/>
              <a:buNone/>
            </a:pPr>
            <a:r>
              <a:rPr lang="en-US" sz="1600" b="1"/>
              <a:t>b. </a:t>
            </a:r>
            <a:r>
              <a:rPr lang="en-US" sz="1600"/>
              <a:t>Ocean basins are composed of the sea floor and all of its geological features (such as islands, trenches, mid-ocean ridges, rift valleys); and vary in size, shape and features due to the movement of Earth’s crust (lithosphere). Earth’s highest peaks, deepest valleys and flattest vast plains are all in the ocean.</a:t>
            </a:r>
            <a:endParaRPr sz="1600"/>
          </a:p>
          <a:p>
            <a:pPr marL="0" lvl="0" indent="0" algn="l" rtl="0">
              <a:lnSpc>
                <a:spcPct val="100000"/>
              </a:lnSpc>
              <a:spcBef>
                <a:spcPts val="1000"/>
              </a:spcBef>
              <a:spcAft>
                <a:spcPts val="0"/>
              </a:spcAft>
              <a:buSzPts val="2040"/>
              <a:buNone/>
            </a:pPr>
            <a:r>
              <a:rPr lang="en-US" sz="1600" b="1"/>
              <a:t>c. </a:t>
            </a:r>
            <a:r>
              <a:rPr lang="en-US" sz="1600"/>
              <a:t>Throughout the ocean there is one interconnected circulation system powered by wind, tides, the force of Earth’s rotation (Coriolis effect), the Sun and water density differences. The shape of ocean basins and adjacent land masses influence the path of circulation. This “global ocean conveyor belt” moves water throughout all of the ocean basins, transporting energy (heat), matter, and organisms around the ocean. Changes in ocean circulation have a large impact on the climate and cause changes in ecosystems.</a:t>
            </a:r>
            <a:endParaRPr sz="1600"/>
          </a:p>
          <a:p>
            <a:pPr marL="0" lvl="0" indent="0" algn="l" rtl="0">
              <a:lnSpc>
                <a:spcPct val="100000"/>
              </a:lnSpc>
              <a:spcBef>
                <a:spcPts val="1000"/>
              </a:spcBef>
              <a:spcAft>
                <a:spcPts val="1000"/>
              </a:spcAft>
              <a:buSzPts val="2040"/>
              <a:buNone/>
            </a:pPr>
            <a:endParaRPr sz="1600"/>
          </a:p>
        </p:txBody>
      </p:sp>
      <p:sp>
        <p:nvSpPr>
          <p:cNvPr id="1021" name="Google Shape;1021;p128"/>
          <p:cNvSpPr/>
          <p:nvPr/>
        </p:nvSpPr>
        <p:spPr>
          <a:xfrm>
            <a:off x="0" y="0"/>
            <a:ext cx="9144000" cy="273300"/>
          </a:xfrm>
          <a:prstGeom prst="rect">
            <a:avLst/>
          </a:prstGeom>
          <a:solidFill>
            <a:srgbClr val="05686C"/>
          </a:solidFill>
          <a:ln w="25400" cap="flat" cmpd="sng">
            <a:solidFill>
              <a:srgbClr val="0568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129"/>
          <p:cNvSpPr txBox="1">
            <a:spLocks noGrp="1"/>
          </p:cNvSpPr>
          <p:nvPr>
            <p:ph type="title"/>
          </p:nvPr>
        </p:nvSpPr>
        <p:spPr>
          <a:xfrm>
            <a:off x="290475" y="400050"/>
            <a:ext cx="8660400" cy="686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3600"/>
              <a:t>EP1 continued</a:t>
            </a:r>
            <a:endParaRPr sz="3600" b="0" i="0" u="none" strike="noStrike" cap="none">
              <a:solidFill>
                <a:schemeClr val="dk2"/>
              </a:solidFill>
              <a:latin typeface="Arial"/>
              <a:ea typeface="Arial"/>
              <a:cs typeface="Arial"/>
              <a:sym typeface="Arial"/>
            </a:endParaRPr>
          </a:p>
        </p:txBody>
      </p:sp>
      <p:sp>
        <p:nvSpPr>
          <p:cNvPr id="1028" name="Google Shape;1028;p129"/>
          <p:cNvSpPr txBox="1">
            <a:spLocks noGrp="1"/>
          </p:cNvSpPr>
          <p:nvPr>
            <p:ph type="body" idx="1"/>
          </p:nvPr>
        </p:nvSpPr>
        <p:spPr>
          <a:xfrm>
            <a:off x="373425" y="1142850"/>
            <a:ext cx="8313300" cy="358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800" b="1">
                <a:highlight>
                  <a:schemeClr val="lt1"/>
                </a:highlight>
              </a:rPr>
              <a:t>d.  </a:t>
            </a:r>
            <a:r>
              <a:rPr lang="en-US" sz="1800">
                <a:highlight>
                  <a:schemeClr val="lt1"/>
                </a:highlight>
              </a:rPr>
              <a:t>Sea level is the average height of the ocean relative to the land, taking into account the differences caused by tides. Sea level changes as plate tectonics cause the volume of ocean basins and the height of the land to change. </a:t>
            </a:r>
            <a:r>
              <a:rPr lang="en-US" sz="1800"/>
              <a:t> It changes as ice caps on land melt or grow. It also changes as sea water expands and contracts when ocean water warms and cools.</a:t>
            </a:r>
            <a:br>
              <a:rPr lang="en-US" sz="1800"/>
            </a:br>
            <a:endParaRPr sz="1800"/>
          </a:p>
          <a:p>
            <a:pPr marL="0" lvl="0" indent="0" algn="l" rtl="0">
              <a:lnSpc>
                <a:spcPct val="100000"/>
              </a:lnSpc>
              <a:spcBef>
                <a:spcPts val="1000"/>
              </a:spcBef>
              <a:spcAft>
                <a:spcPts val="1000"/>
              </a:spcAft>
              <a:buSzPts val="2040"/>
              <a:buNone/>
            </a:pPr>
            <a:r>
              <a:rPr lang="en-US" sz="1800" b="1"/>
              <a:t>e. </a:t>
            </a:r>
            <a:r>
              <a:rPr lang="en-US" sz="1800"/>
              <a:t>Most of Earth’s water (97%) is in the ocean. Seawater has unique properties. It is salty, its freezing point is slightly lower than fresh water, its density is slightly higher, its electrical conductivity is much higher, and it is slightly basic.  Balance of pH is vital for the health of marine ecosystems, and important in controlling the rate at which the ocean will absorb and buffer changes in atmospheric carbon dioxide.</a:t>
            </a:r>
            <a:endParaRPr sz="1800"/>
          </a:p>
        </p:txBody>
      </p:sp>
      <p:sp>
        <p:nvSpPr>
          <p:cNvPr id="1029" name="Google Shape;1029;p129"/>
          <p:cNvSpPr/>
          <p:nvPr/>
        </p:nvSpPr>
        <p:spPr>
          <a:xfrm>
            <a:off x="0" y="0"/>
            <a:ext cx="9144000" cy="273300"/>
          </a:xfrm>
          <a:prstGeom prst="rect">
            <a:avLst/>
          </a:prstGeom>
          <a:solidFill>
            <a:srgbClr val="05686C"/>
          </a:solidFill>
          <a:ln w="25400" cap="flat" cmpd="sng">
            <a:solidFill>
              <a:srgbClr val="0568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130"/>
          <p:cNvSpPr txBox="1">
            <a:spLocks noGrp="1"/>
          </p:cNvSpPr>
          <p:nvPr>
            <p:ph type="title"/>
          </p:nvPr>
        </p:nvSpPr>
        <p:spPr>
          <a:xfrm>
            <a:off x="235175" y="400050"/>
            <a:ext cx="8715900" cy="742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3600" b="0" i="0" u="none" strike="noStrike" cap="none">
                <a:solidFill>
                  <a:schemeClr val="dk2"/>
                </a:solidFill>
                <a:latin typeface="Arial"/>
                <a:ea typeface="Arial"/>
                <a:cs typeface="Arial"/>
                <a:sym typeface="Arial"/>
              </a:rPr>
              <a:t>EP1</a:t>
            </a:r>
            <a:r>
              <a:rPr lang="en-US" sz="3600"/>
              <a:t> continued</a:t>
            </a:r>
            <a:endParaRPr sz="3600" b="0" i="0" u="none" strike="noStrike" cap="none">
              <a:solidFill>
                <a:schemeClr val="dk2"/>
              </a:solidFill>
              <a:latin typeface="Arial"/>
              <a:ea typeface="Arial"/>
              <a:cs typeface="Arial"/>
              <a:sym typeface="Arial"/>
            </a:endParaRPr>
          </a:p>
        </p:txBody>
      </p:sp>
      <p:sp>
        <p:nvSpPr>
          <p:cNvPr id="1036" name="Google Shape;1036;p130"/>
          <p:cNvSpPr txBox="1">
            <a:spLocks noGrp="1"/>
          </p:cNvSpPr>
          <p:nvPr>
            <p:ph type="body" idx="1"/>
          </p:nvPr>
        </p:nvSpPr>
        <p:spPr>
          <a:xfrm>
            <a:off x="442575" y="1142850"/>
            <a:ext cx="8244300" cy="358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00"/>
              </a:spcBef>
              <a:spcAft>
                <a:spcPts val="0"/>
              </a:spcAft>
              <a:buSzPts val="2040"/>
              <a:buNone/>
            </a:pPr>
            <a:endParaRPr sz="1800"/>
          </a:p>
          <a:p>
            <a:pPr marL="0" lvl="0" indent="0" algn="l" rtl="0">
              <a:lnSpc>
                <a:spcPct val="100000"/>
              </a:lnSpc>
              <a:spcBef>
                <a:spcPts val="1000"/>
              </a:spcBef>
              <a:spcAft>
                <a:spcPts val="0"/>
              </a:spcAft>
              <a:buSzPts val="2040"/>
              <a:buNone/>
            </a:pPr>
            <a:r>
              <a:rPr lang="en-US" sz="1800" b="1"/>
              <a:t>f. </a:t>
            </a:r>
            <a:r>
              <a:rPr lang="en-US" sz="1800"/>
              <a:t>The ocean is an integral part of the water cycle and is connected to all of Earth’s water reservoirs via evaporation and precipitation processes.</a:t>
            </a:r>
            <a:endParaRPr sz="1800"/>
          </a:p>
          <a:p>
            <a:pPr marL="0" lvl="0" indent="0" algn="l" rtl="0">
              <a:lnSpc>
                <a:spcPct val="100000"/>
              </a:lnSpc>
              <a:spcBef>
                <a:spcPts val="1000"/>
              </a:spcBef>
              <a:spcAft>
                <a:spcPts val="0"/>
              </a:spcAft>
              <a:buSzPts val="2040"/>
              <a:buNone/>
            </a:pPr>
            <a:r>
              <a:rPr lang="en-US" sz="1800" b="1"/>
              <a:t>g. </a:t>
            </a:r>
            <a:r>
              <a:rPr lang="en-US" sz="1800"/>
              <a:t>The ocean is connected to major lakes, watersheds and waterways because all major watersheds on Earth drain to the ocean. Rivers and streams transport nutrients, salts, sediments and pollutants from watersheds to coastal estuaries and to the ocean.</a:t>
            </a:r>
            <a:endParaRPr sz="1800"/>
          </a:p>
          <a:p>
            <a:pPr marL="0" lvl="0" indent="0" algn="l" rtl="0">
              <a:lnSpc>
                <a:spcPct val="100000"/>
              </a:lnSpc>
              <a:spcBef>
                <a:spcPts val="1000"/>
              </a:spcBef>
              <a:spcAft>
                <a:spcPts val="0"/>
              </a:spcAft>
              <a:buSzPts val="2040"/>
              <a:buNone/>
            </a:pPr>
            <a:r>
              <a:rPr lang="en-US" sz="1800" b="1"/>
              <a:t>h. </a:t>
            </a:r>
            <a:r>
              <a:rPr lang="en-US" sz="1800"/>
              <a:t>Although the ocean is large, it is finite and resources are limited.</a:t>
            </a:r>
            <a:endParaRPr sz="1800"/>
          </a:p>
          <a:p>
            <a:pPr marL="0" marR="0" lvl="0" indent="0" algn="l" rtl="0">
              <a:lnSpc>
                <a:spcPct val="100000"/>
              </a:lnSpc>
              <a:spcBef>
                <a:spcPts val="1000"/>
              </a:spcBef>
              <a:spcAft>
                <a:spcPts val="1000"/>
              </a:spcAft>
              <a:buClr>
                <a:schemeClr val="accent1"/>
              </a:buClr>
              <a:buSzPts val="2040"/>
              <a:buFont typeface="Arial"/>
              <a:buNone/>
            </a:pPr>
            <a:endParaRPr sz="1800"/>
          </a:p>
        </p:txBody>
      </p:sp>
      <p:sp>
        <p:nvSpPr>
          <p:cNvPr id="1037" name="Google Shape;1037;p130"/>
          <p:cNvSpPr/>
          <p:nvPr/>
        </p:nvSpPr>
        <p:spPr>
          <a:xfrm>
            <a:off x="0" y="0"/>
            <a:ext cx="9144000" cy="273300"/>
          </a:xfrm>
          <a:prstGeom prst="rect">
            <a:avLst/>
          </a:prstGeom>
          <a:solidFill>
            <a:srgbClr val="05686C"/>
          </a:solidFill>
          <a:ln w="25400" cap="flat" cmpd="sng">
            <a:solidFill>
              <a:srgbClr val="0568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131"/>
          <p:cNvSpPr txBox="1">
            <a:spLocks noGrp="1"/>
          </p:cNvSpPr>
          <p:nvPr>
            <p:ph type="title"/>
          </p:nvPr>
        </p:nvSpPr>
        <p:spPr>
          <a:xfrm>
            <a:off x="290475" y="400050"/>
            <a:ext cx="8396400" cy="921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3600"/>
              <a:t>EP2: The ocean &amp; life in ocean shape features of Earth.</a:t>
            </a:r>
            <a:endParaRPr sz="3600"/>
          </a:p>
        </p:txBody>
      </p:sp>
      <p:sp>
        <p:nvSpPr>
          <p:cNvPr id="1044" name="Google Shape;1044;p131"/>
          <p:cNvSpPr txBox="1">
            <a:spLocks noGrp="1"/>
          </p:cNvSpPr>
          <p:nvPr>
            <p:ph type="body" idx="1"/>
          </p:nvPr>
        </p:nvSpPr>
        <p:spPr>
          <a:xfrm>
            <a:off x="553175" y="1446050"/>
            <a:ext cx="7676400" cy="355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00"/>
              </a:spcBef>
              <a:spcAft>
                <a:spcPts val="0"/>
              </a:spcAft>
              <a:buSzPts val="2040"/>
              <a:buNone/>
            </a:pPr>
            <a:r>
              <a:rPr lang="en-US" sz="1800" b="1">
                <a:solidFill>
                  <a:srgbClr val="000000"/>
                </a:solidFill>
              </a:rPr>
              <a:t>a. </a:t>
            </a:r>
            <a:r>
              <a:rPr lang="en-US" sz="1800">
                <a:solidFill>
                  <a:srgbClr val="000000"/>
                </a:solidFill>
              </a:rPr>
              <a:t>Many earth materials and biogeochemical cycles originate in the ocean. Many of the sedimentary rocks now exposed on land, were formed in the ocean. Ocean life laid down the vast volume of siliceous and carbonate rocks.</a:t>
            </a:r>
            <a:endParaRPr sz="1800" b="1">
              <a:solidFill>
                <a:srgbClr val="000000"/>
              </a:solidFill>
            </a:endParaRPr>
          </a:p>
          <a:p>
            <a:pPr marL="0" lvl="0" indent="0" algn="l" rtl="0">
              <a:lnSpc>
                <a:spcPct val="100000"/>
              </a:lnSpc>
              <a:spcBef>
                <a:spcPts val="1000"/>
              </a:spcBef>
              <a:spcAft>
                <a:spcPts val="0"/>
              </a:spcAft>
              <a:buSzPts val="2040"/>
              <a:buNone/>
            </a:pPr>
            <a:r>
              <a:rPr lang="en-US" sz="1800" b="1">
                <a:solidFill>
                  <a:srgbClr val="000000"/>
                </a:solidFill>
              </a:rPr>
              <a:t>b. </a:t>
            </a:r>
            <a:r>
              <a:rPr lang="en-US" sz="1800">
                <a:solidFill>
                  <a:srgbClr val="000000"/>
                </a:solidFill>
              </a:rPr>
              <a:t>Sea level changes over time have expanded and contracted continental shelves, created and destroyed inland seas, and shaped the surface of land.</a:t>
            </a:r>
            <a:endParaRPr sz="1800">
              <a:solidFill>
                <a:srgbClr val="000000"/>
              </a:solidFill>
            </a:endParaRPr>
          </a:p>
          <a:p>
            <a:pPr marL="457200" lvl="0" indent="0" algn="l" rtl="0">
              <a:lnSpc>
                <a:spcPct val="100000"/>
              </a:lnSpc>
              <a:spcBef>
                <a:spcPts val="1000"/>
              </a:spcBef>
              <a:spcAft>
                <a:spcPts val="1000"/>
              </a:spcAft>
              <a:buSzPts val="2040"/>
              <a:buNone/>
            </a:pPr>
            <a:endParaRPr sz="1800">
              <a:solidFill>
                <a:srgbClr val="000000"/>
              </a:solidFill>
            </a:endParaRPr>
          </a:p>
        </p:txBody>
      </p:sp>
      <p:sp>
        <p:nvSpPr>
          <p:cNvPr id="1045" name="Google Shape;1045;p131"/>
          <p:cNvSpPr/>
          <p:nvPr/>
        </p:nvSpPr>
        <p:spPr>
          <a:xfrm>
            <a:off x="0" y="0"/>
            <a:ext cx="9144000" cy="273300"/>
          </a:xfrm>
          <a:prstGeom prst="rect">
            <a:avLst/>
          </a:prstGeom>
          <a:solidFill>
            <a:srgbClr val="05686C"/>
          </a:solidFill>
          <a:ln w="25400" cap="flat" cmpd="sng">
            <a:solidFill>
              <a:srgbClr val="0568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132"/>
          <p:cNvSpPr txBox="1">
            <a:spLocks noGrp="1"/>
          </p:cNvSpPr>
          <p:nvPr>
            <p:ph type="title"/>
          </p:nvPr>
        </p:nvSpPr>
        <p:spPr>
          <a:xfrm>
            <a:off x="457200" y="303250"/>
            <a:ext cx="8229600" cy="742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3000"/>
              <a:t>EP2 continued</a:t>
            </a:r>
            <a:endParaRPr sz="3000"/>
          </a:p>
        </p:txBody>
      </p:sp>
      <p:sp>
        <p:nvSpPr>
          <p:cNvPr id="1052" name="Google Shape;1052;p132"/>
          <p:cNvSpPr txBox="1">
            <a:spLocks noGrp="1"/>
          </p:cNvSpPr>
          <p:nvPr>
            <p:ph type="body" idx="1"/>
          </p:nvPr>
        </p:nvSpPr>
        <p:spPr>
          <a:xfrm>
            <a:off x="457200" y="1046050"/>
            <a:ext cx="8229600" cy="399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00"/>
              </a:spcBef>
              <a:spcAft>
                <a:spcPts val="0"/>
              </a:spcAft>
              <a:buSzPts val="2040"/>
              <a:buNone/>
            </a:pPr>
            <a:r>
              <a:rPr lang="en-US" sz="1800" b="1">
                <a:solidFill>
                  <a:srgbClr val="000000"/>
                </a:solidFill>
              </a:rPr>
              <a:t>c. </a:t>
            </a:r>
            <a:r>
              <a:rPr lang="en-US" sz="1800">
                <a:solidFill>
                  <a:srgbClr val="000000"/>
                </a:solidFill>
              </a:rPr>
              <a:t>Erosion—the wearing away of rock, soil and other biotic and abiotic earth materials—occurs in coastal areas as wind, waves, and currents in rivers and the ocean and the processes associated with plate tectonics move sediments.  Most beach sand (tiny bits of animals, plants, rocks and minerals) is eroded from land sources and carried to the coast by rivers; sand is also eroded from coastal sources by surf. Sand is redistributed seasonally by waves and coastal currents.</a:t>
            </a:r>
            <a:endParaRPr sz="1800">
              <a:solidFill>
                <a:srgbClr val="000000"/>
              </a:solidFill>
            </a:endParaRPr>
          </a:p>
          <a:p>
            <a:pPr marL="0" lvl="0" indent="0" algn="l" rtl="0">
              <a:lnSpc>
                <a:spcPct val="100000"/>
              </a:lnSpc>
              <a:spcBef>
                <a:spcPts val="1000"/>
              </a:spcBef>
              <a:spcAft>
                <a:spcPts val="0"/>
              </a:spcAft>
              <a:buSzPts val="2040"/>
              <a:buNone/>
            </a:pPr>
            <a:r>
              <a:rPr lang="en-US" sz="1800" b="1">
                <a:solidFill>
                  <a:srgbClr val="000000"/>
                </a:solidFill>
              </a:rPr>
              <a:t>d. </a:t>
            </a:r>
            <a:r>
              <a:rPr lang="en-US" sz="1800">
                <a:solidFill>
                  <a:srgbClr val="000000"/>
                </a:solidFill>
              </a:rPr>
              <a:t>The ocean is the largest reservoir of rapidly cycling carbon on Earth. Many organisms use carbon dissolved in the ocean to form shells, other skeletal parts and coral reefs.</a:t>
            </a:r>
            <a:endParaRPr sz="1800">
              <a:solidFill>
                <a:srgbClr val="000000"/>
              </a:solidFill>
            </a:endParaRPr>
          </a:p>
          <a:p>
            <a:pPr marL="0" lvl="0" indent="0" algn="l" rtl="0">
              <a:lnSpc>
                <a:spcPct val="100000"/>
              </a:lnSpc>
              <a:spcBef>
                <a:spcPts val="1000"/>
              </a:spcBef>
              <a:spcAft>
                <a:spcPts val="1000"/>
              </a:spcAft>
              <a:buSzPts val="2040"/>
              <a:buNone/>
            </a:pPr>
            <a:r>
              <a:rPr lang="en-US" sz="1800" b="1">
                <a:solidFill>
                  <a:srgbClr val="000000"/>
                </a:solidFill>
              </a:rPr>
              <a:t>e. </a:t>
            </a:r>
            <a:r>
              <a:rPr lang="en-US" sz="1800">
                <a:solidFill>
                  <a:srgbClr val="000000"/>
                </a:solidFill>
              </a:rPr>
              <a:t>Tectonic activity, sea level changes, and the force of waves[1]  influence the physical structure and landforms of the coast.</a:t>
            </a:r>
            <a:endParaRPr sz="1800">
              <a:solidFill>
                <a:srgbClr val="000000"/>
              </a:solidFill>
            </a:endParaRPr>
          </a:p>
        </p:txBody>
      </p:sp>
      <p:sp>
        <p:nvSpPr>
          <p:cNvPr id="1053" name="Google Shape;1053;p132"/>
          <p:cNvSpPr/>
          <p:nvPr/>
        </p:nvSpPr>
        <p:spPr>
          <a:xfrm>
            <a:off x="0" y="0"/>
            <a:ext cx="9144000" cy="273300"/>
          </a:xfrm>
          <a:prstGeom prst="rect">
            <a:avLst/>
          </a:prstGeom>
          <a:solidFill>
            <a:srgbClr val="05686C"/>
          </a:solidFill>
          <a:ln w="25400" cap="flat" cmpd="sng">
            <a:solidFill>
              <a:srgbClr val="0568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33"/>
          <p:cNvSpPr txBox="1">
            <a:spLocks noGrp="1"/>
          </p:cNvSpPr>
          <p:nvPr>
            <p:ph type="title"/>
          </p:nvPr>
        </p:nvSpPr>
        <p:spPr>
          <a:xfrm>
            <a:off x="124550" y="287025"/>
            <a:ext cx="8894400" cy="1076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3000"/>
              <a:t>EP3: The ocean is a major influence on weather and climate. </a:t>
            </a:r>
            <a:endParaRPr sz="3000"/>
          </a:p>
        </p:txBody>
      </p:sp>
      <p:sp>
        <p:nvSpPr>
          <p:cNvPr id="1060" name="Google Shape;1060;p133"/>
          <p:cNvSpPr txBox="1">
            <a:spLocks noGrp="1"/>
          </p:cNvSpPr>
          <p:nvPr>
            <p:ph type="body" idx="1"/>
          </p:nvPr>
        </p:nvSpPr>
        <p:spPr>
          <a:xfrm>
            <a:off x="457200" y="1363125"/>
            <a:ext cx="8229600" cy="3355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80"/>
              </a:spcBef>
              <a:spcAft>
                <a:spcPts val="0"/>
              </a:spcAft>
              <a:buClr>
                <a:schemeClr val="dk1"/>
              </a:buClr>
              <a:buSzPts val="1100"/>
              <a:buFont typeface="Arial"/>
              <a:buNone/>
            </a:pPr>
            <a:r>
              <a:rPr lang="en-US" sz="1800" b="1"/>
              <a:t>a. </a:t>
            </a:r>
            <a:r>
              <a:rPr lang="en-US" sz="1800"/>
              <a:t>The interaction of oceanic and atmospheric processes controls weather and climate by dominating the Earth’s energy, water and carbon systems.</a:t>
            </a:r>
            <a:endParaRPr sz="1800"/>
          </a:p>
          <a:p>
            <a:pPr marL="0" lvl="0" indent="0" algn="l" rtl="0">
              <a:lnSpc>
                <a:spcPct val="100000"/>
              </a:lnSpc>
              <a:spcBef>
                <a:spcPts val="1000"/>
              </a:spcBef>
              <a:spcAft>
                <a:spcPts val="0"/>
              </a:spcAft>
              <a:buClr>
                <a:schemeClr val="dk1"/>
              </a:buClr>
              <a:buSzPts val="1100"/>
              <a:buFont typeface="Arial"/>
              <a:buNone/>
            </a:pPr>
            <a:r>
              <a:rPr lang="en-US" sz="1800" b="1"/>
              <a:t>b. </a:t>
            </a:r>
            <a:r>
              <a:rPr lang="en-US" sz="1800"/>
              <a:t>The ocean moderates global weather and climate by absorbing most of the solar radiation reaching Earth. Heat exchange between the ocean and atmosphere drives the water cycle and oceanic and atmospheric circulation. </a:t>
            </a:r>
            <a:endParaRPr sz="1800"/>
          </a:p>
          <a:p>
            <a:pPr marL="0" lvl="0" indent="0" algn="l" rtl="0">
              <a:lnSpc>
                <a:spcPct val="100000"/>
              </a:lnSpc>
              <a:spcBef>
                <a:spcPts val="1000"/>
              </a:spcBef>
              <a:spcAft>
                <a:spcPts val="1000"/>
              </a:spcAft>
              <a:buClr>
                <a:schemeClr val="dk1"/>
              </a:buClr>
              <a:buSzPts val="1100"/>
              <a:buFont typeface="Arial"/>
              <a:buNone/>
            </a:pPr>
            <a:r>
              <a:rPr lang="en-US" sz="1800" b="1"/>
              <a:t>c. </a:t>
            </a:r>
            <a:r>
              <a:rPr lang="en-US" sz="1800"/>
              <a:t>Heat exchange between the ocean and atmosphere can result in dramatic global and regional weather phenomena, impacting patterns of rain and drought. The El Niño Southern Oscillation and La Niña are significant examples and cause important changes in global weather patterns because they alter the sea surface temperature patterns in the Pacific.</a:t>
            </a:r>
            <a:endParaRPr sz="1800"/>
          </a:p>
        </p:txBody>
      </p:sp>
      <p:sp>
        <p:nvSpPr>
          <p:cNvPr id="1061" name="Google Shape;1061;p133"/>
          <p:cNvSpPr/>
          <p:nvPr/>
        </p:nvSpPr>
        <p:spPr>
          <a:xfrm>
            <a:off x="0" y="0"/>
            <a:ext cx="9144000" cy="273300"/>
          </a:xfrm>
          <a:prstGeom prst="rect">
            <a:avLst/>
          </a:prstGeom>
          <a:solidFill>
            <a:srgbClr val="05686C"/>
          </a:solidFill>
          <a:ln w="25400" cap="flat" cmpd="sng">
            <a:solidFill>
              <a:srgbClr val="0568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134"/>
          <p:cNvSpPr txBox="1">
            <a:spLocks noGrp="1"/>
          </p:cNvSpPr>
          <p:nvPr>
            <p:ph type="title"/>
          </p:nvPr>
        </p:nvSpPr>
        <p:spPr>
          <a:xfrm>
            <a:off x="299000" y="287025"/>
            <a:ext cx="8720100" cy="742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3600"/>
              <a:t>EP3 continued</a:t>
            </a:r>
            <a:endParaRPr sz="3600"/>
          </a:p>
        </p:txBody>
      </p:sp>
      <p:sp>
        <p:nvSpPr>
          <p:cNvPr id="1068" name="Google Shape;1068;p134"/>
          <p:cNvSpPr txBox="1">
            <a:spLocks noGrp="1"/>
          </p:cNvSpPr>
          <p:nvPr>
            <p:ph type="body" idx="1"/>
          </p:nvPr>
        </p:nvSpPr>
        <p:spPr>
          <a:xfrm>
            <a:off x="392150" y="879725"/>
            <a:ext cx="8567700" cy="4036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80"/>
              </a:spcBef>
              <a:spcAft>
                <a:spcPts val="0"/>
              </a:spcAft>
              <a:buClr>
                <a:schemeClr val="dk1"/>
              </a:buClr>
              <a:buSzPts val="1100"/>
              <a:buFont typeface="Arial"/>
              <a:buNone/>
            </a:pPr>
            <a:r>
              <a:rPr lang="en-US" sz="1800" b="1"/>
              <a:t>d. </a:t>
            </a:r>
            <a:r>
              <a:rPr lang="en-US" sz="1800"/>
              <a:t>Condensation of water evaporated from warm seas provides the energy for hurricanes and cyclones. Most rain that falls on land originally evaporated from the tropical ocean.</a:t>
            </a:r>
            <a:endParaRPr sz="1800"/>
          </a:p>
          <a:p>
            <a:pPr marL="0" lvl="0" indent="0" algn="l" rtl="0">
              <a:lnSpc>
                <a:spcPct val="100000"/>
              </a:lnSpc>
              <a:spcBef>
                <a:spcPts val="1000"/>
              </a:spcBef>
              <a:spcAft>
                <a:spcPts val="0"/>
              </a:spcAft>
              <a:buClr>
                <a:schemeClr val="dk1"/>
              </a:buClr>
              <a:buSzPts val="1100"/>
              <a:buFont typeface="Arial"/>
              <a:buNone/>
            </a:pPr>
            <a:r>
              <a:rPr lang="en-US" sz="1800" b="1"/>
              <a:t>e. </a:t>
            </a:r>
            <a:r>
              <a:rPr lang="en-US" sz="1800"/>
              <a:t>The ocean dominates Earth’s carbon cycle. Half the primary productivity on Earth takes place in the sunlit layers of the ocean.  The ocean absorbs roughly half of all carbon dioxide and methane that are added to the atmosphere.</a:t>
            </a:r>
            <a:endParaRPr sz="1800"/>
          </a:p>
          <a:p>
            <a:pPr marL="0" lvl="0" indent="0" algn="l" rtl="0">
              <a:lnSpc>
                <a:spcPct val="100000"/>
              </a:lnSpc>
              <a:spcBef>
                <a:spcPts val="1000"/>
              </a:spcBef>
              <a:spcAft>
                <a:spcPts val="0"/>
              </a:spcAft>
              <a:buSzPts val="2040"/>
              <a:buNone/>
            </a:pPr>
            <a:r>
              <a:rPr lang="en-US" sz="1800" b="1"/>
              <a:t>f. </a:t>
            </a:r>
            <a:r>
              <a:rPr lang="en-US" sz="1800"/>
              <a:t>The ocean has had, and will continue to have, a significant influence on climate change by absorbing, storing, and moving heat, carbon and water.  Changes in the ocean’s circulation have produced large, abrupt changes in climate during the last 50,000 years.</a:t>
            </a:r>
            <a:endParaRPr sz="1800"/>
          </a:p>
          <a:p>
            <a:pPr marL="0" lvl="0" indent="0" algn="l" rtl="0">
              <a:lnSpc>
                <a:spcPct val="100000"/>
              </a:lnSpc>
              <a:spcBef>
                <a:spcPts val="1000"/>
              </a:spcBef>
              <a:spcAft>
                <a:spcPts val="0"/>
              </a:spcAft>
              <a:buSzPts val="2040"/>
              <a:buNone/>
            </a:pPr>
            <a:r>
              <a:rPr lang="en-US" sz="1800" b="1"/>
              <a:t>g. </a:t>
            </a:r>
            <a:r>
              <a:rPr lang="en-US" sz="1800"/>
              <a:t>Changes in the ocean–atmosphere system can result in changes to the climate that in turn, cause further changes to the ocean and atmosphere. These changes have dramatic physical, chemical, biological, economic, and social consequences.</a:t>
            </a:r>
            <a:endParaRPr sz="1800"/>
          </a:p>
          <a:p>
            <a:pPr marL="0" lvl="0" indent="0" algn="l" rtl="0">
              <a:lnSpc>
                <a:spcPct val="100000"/>
              </a:lnSpc>
              <a:spcBef>
                <a:spcPts val="1000"/>
              </a:spcBef>
              <a:spcAft>
                <a:spcPts val="1000"/>
              </a:spcAft>
              <a:buSzPts val="2040"/>
              <a:buNone/>
            </a:pPr>
            <a:endParaRPr sz="1800"/>
          </a:p>
        </p:txBody>
      </p:sp>
      <p:sp>
        <p:nvSpPr>
          <p:cNvPr id="1069" name="Google Shape;1069;p134"/>
          <p:cNvSpPr/>
          <p:nvPr/>
        </p:nvSpPr>
        <p:spPr>
          <a:xfrm>
            <a:off x="0" y="0"/>
            <a:ext cx="9144000" cy="273300"/>
          </a:xfrm>
          <a:prstGeom prst="rect">
            <a:avLst/>
          </a:prstGeom>
          <a:solidFill>
            <a:srgbClr val="05686C"/>
          </a:solidFill>
          <a:ln w="25400" cap="flat" cmpd="sng">
            <a:solidFill>
              <a:srgbClr val="0568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135"/>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3600"/>
              <a:t>EP4: The ocean made Earth habitable.</a:t>
            </a:r>
            <a:endParaRPr sz="3600"/>
          </a:p>
        </p:txBody>
      </p:sp>
      <p:sp>
        <p:nvSpPr>
          <p:cNvPr id="1076" name="Google Shape;1076;p135"/>
          <p:cNvSpPr txBox="1">
            <a:spLocks noGrp="1"/>
          </p:cNvSpPr>
          <p:nvPr>
            <p:ph type="body" idx="1"/>
          </p:nvPr>
        </p:nvSpPr>
        <p:spPr>
          <a:xfrm>
            <a:off x="457200" y="1200150"/>
            <a:ext cx="8229600" cy="365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80"/>
              </a:spcBef>
              <a:spcAft>
                <a:spcPts val="0"/>
              </a:spcAft>
              <a:buClr>
                <a:schemeClr val="dk1"/>
              </a:buClr>
              <a:buSzPts val="1100"/>
              <a:buFont typeface="Arial"/>
              <a:buNone/>
            </a:pPr>
            <a:r>
              <a:rPr lang="en-US" sz="1800" b="1"/>
              <a:t>a. </a:t>
            </a:r>
            <a:r>
              <a:rPr lang="en-US" sz="1800"/>
              <a:t>Most of the oxygen in the atmosphere originally came from the activities of photosynthetic organisms in the ocean. This accumulation of oxygen in Earth’s atmosphere was necessary for life to develop and be sustained on land.</a:t>
            </a:r>
            <a:r>
              <a:rPr lang="en-US" sz="1800">
                <a:solidFill>
                  <a:srgbClr val="FFFFFF"/>
                </a:solidFill>
                <a:highlight>
                  <a:schemeClr val="dk1"/>
                </a:highlight>
              </a:rPr>
              <a:t> </a:t>
            </a:r>
            <a:r>
              <a:rPr lang="en-US" sz="1800">
                <a:solidFill>
                  <a:srgbClr val="FFFFFF"/>
                </a:solidFill>
              </a:rPr>
              <a:t> </a:t>
            </a:r>
            <a:endParaRPr sz="1800">
              <a:solidFill>
                <a:srgbClr val="FFFFFF"/>
              </a:solidFill>
            </a:endParaRPr>
          </a:p>
          <a:p>
            <a:pPr marL="0" lvl="0" indent="0" algn="l" rtl="0">
              <a:lnSpc>
                <a:spcPct val="100000"/>
              </a:lnSpc>
              <a:spcBef>
                <a:spcPts val="480"/>
              </a:spcBef>
              <a:spcAft>
                <a:spcPts val="0"/>
              </a:spcAft>
              <a:buClr>
                <a:schemeClr val="dk1"/>
              </a:buClr>
              <a:buSzPts val="1100"/>
              <a:buFont typeface="Arial"/>
              <a:buNone/>
            </a:pPr>
            <a:r>
              <a:rPr lang="en-US" sz="1800" b="1"/>
              <a:t>b. </a:t>
            </a:r>
            <a:r>
              <a:rPr lang="en-US" sz="1800"/>
              <a:t>The ocean is the cradle of life—the first life is thought to have started in the ocean. The earliest evidence of life is found in the ocean. The millions of different species of organisms on Earth today are related by descent from common ancestors that evolved in the ocean and continue to evolve today.</a:t>
            </a:r>
            <a:endParaRPr sz="1800"/>
          </a:p>
          <a:p>
            <a:pPr marL="0" lvl="0" indent="0" algn="l" rtl="0">
              <a:lnSpc>
                <a:spcPct val="100000"/>
              </a:lnSpc>
              <a:spcBef>
                <a:spcPts val="480"/>
              </a:spcBef>
              <a:spcAft>
                <a:spcPts val="0"/>
              </a:spcAft>
              <a:buSzPts val="2040"/>
              <a:buNone/>
            </a:pPr>
            <a:r>
              <a:rPr lang="en-US" sz="1800" b="1"/>
              <a:t>c. </a:t>
            </a:r>
            <a:r>
              <a:rPr lang="en-US" sz="1800"/>
              <a:t>The ocean provided and continues to provide water, oxygen and nutrients,  and moderates the climate needed for life to exist on Earth (see EP1, EP3 and EP5)</a:t>
            </a:r>
            <a:endParaRPr sz="1800"/>
          </a:p>
        </p:txBody>
      </p:sp>
      <p:sp>
        <p:nvSpPr>
          <p:cNvPr id="1077" name="Google Shape;1077;p135"/>
          <p:cNvSpPr/>
          <p:nvPr/>
        </p:nvSpPr>
        <p:spPr>
          <a:xfrm>
            <a:off x="0" y="0"/>
            <a:ext cx="9144000" cy="273300"/>
          </a:xfrm>
          <a:prstGeom prst="rect">
            <a:avLst/>
          </a:prstGeom>
          <a:solidFill>
            <a:srgbClr val="05686C"/>
          </a:solidFill>
          <a:ln w="25400" cap="flat" cmpd="sng">
            <a:solidFill>
              <a:srgbClr val="0568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36"/>
          <p:cNvSpPr txBox="1">
            <a:spLocks noGrp="1"/>
          </p:cNvSpPr>
          <p:nvPr>
            <p:ph type="title"/>
          </p:nvPr>
        </p:nvSpPr>
        <p:spPr>
          <a:xfrm>
            <a:off x="457200" y="400050"/>
            <a:ext cx="8229600" cy="894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3000"/>
              <a:t>EP5: The ocean supports a great diversity of life and ecosystems.</a:t>
            </a:r>
            <a:endParaRPr sz="3000"/>
          </a:p>
        </p:txBody>
      </p:sp>
      <p:sp>
        <p:nvSpPr>
          <p:cNvPr id="1084" name="Google Shape;1084;p136"/>
          <p:cNvSpPr txBox="1">
            <a:spLocks noGrp="1"/>
          </p:cNvSpPr>
          <p:nvPr>
            <p:ph type="body" idx="1"/>
          </p:nvPr>
        </p:nvSpPr>
        <p:spPr>
          <a:xfrm>
            <a:off x="457200" y="1200150"/>
            <a:ext cx="8229600" cy="365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80"/>
              </a:spcBef>
              <a:spcAft>
                <a:spcPts val="0"/>
              </a:spcAft>
              <a:buClr>
                <a:schemeClr val="dk1"/>
              </a:buClr>
              <a:buSzPts val="1100"/>
              <a:buFont typeface="Arial"/>
              <a:buNone/>
            </a:pPr>
            <a:r>
              <a:rPr lang="en-US" sz="1800" b="1">
                <a:solidFill>
                  <a:srgbClr val="000000"/>
                </a:solidFill>
              </a:rPr>
              <a:t>a. </a:t>
            </a:r>
            <a:r>
              <a:rPr lang="en-US" sz="1800">
                <a:solidFill>
                  <a:srgbClr val="000000"/>
                </a:solidFill>
              </a:rPr>
              <a:t>The ocean includes a vast range of organisms, from the smallest living things, microbes, to the largest animal on Earth, blue whales.</a:t>
            </a:r>
            <a:endParaRPr sz="1800">
              <a:solidFill>
                <a:srgbClr val="000000"/>
              </a:solidFill>
            </a:endParaRPr>
          </a:p>
          <a:p>
            <a:pPr marL="0" lvl="0" indent="0" algn="l" rtl="0">
              <a:lnSpc>
                <a:spcPct val="100000"/>
              </a:lnSpc>
              <a:spcBef>
                <a:spcPts val="480"/>
              </a:spcBef>
              <a:spcAft>
                <a:spcPts val="0"/>
              </a:spcAft>
              <a:buClr>
                <a:schemeClr val="dk1"/>
              </a:buClr>
              <a:buSzPts val="1100"/>
              <a:buFont typeface="Arial"/>
              <a:buNone/>
            </a:pPr>
            <a:r>
              <a:rPr lang="en-US" sz="1800" b="1">
                <a:solidFill>
                  <a:srgbClr val="000000"/>
                </a:solidFill>
              </a:rPr>
              <a:t>b. </a:t>
            </a:r>
            <a:r>
              <a:rPr lang="en-US" sz="1800">
                <a:solidFill>
                  <a:srgbClr val="000000"/>
                </a:solidFill>
              </a:rPr>
              <a:t>Most of the organisms and biomass in the ocean are microbes, which are the basis of all ocean food webs. Microbes are the most important primary producers in the ocean. They have extremely fast growth rates and life cycles, and produce a huge amount of the carbon and oxygen on Earth.</a:t>
            </a:r>
            <a:endParaRPr sz="1800">
              <a:solidFill>
                <a:srgbClr val="000000"/>
              </a:solidFill>
            </a:endParaRPr>
          </a:p>
          <a:p>
            <a:pPr marL="0" lvl="0" indent="0" algn="l" rtl="0">
              <a:lnSpc>
                <a:spcPct val="100000"/>
              </a:lnSpc>
              <a:spcBef>
                <a:spcPts val="480"/>
              </a:spcBef>
              <a:spcAft>
                <a:spcPts val="0"/>
              </a:spcAft>
              <a:buClr>
                <a:schemeClr val="dk1"/>
              </a:buClr>
              <a:buSzPts val="1100"/>
              <a:buFont typeface="Arial"/>
              <a:buNone/>
            </a:pPr>
            <a:r>
              <a:rPr lang="en-US" sz="1800" b="1">
                <a:solidFill>
                  <a:srgbClr val="000000"/>
                </a:solidFill>
              </a:rPr>
              <a:t>c. </a:t>
            </a:r>
            <a:r>
              <a:rPr lang="en-US" sz="1800">
                <a:solidFill>
                  <a:srgbClr val="000000"/>
                </a:solidFill>
              </a:rPr>
              <a:t>Most of the major groups that exist on Earth are found exclusively in the ocean and the diversity of major groups of organisms is much greater in the ocean than on land.</a:t>
            </a:r>
            <a:endParaRPr sz="1800">
              <a:solidFill>
                <a:srgbClr val="000000"/>
              </a:solidFill>
            </a:endParaRPr>
          </a:p>
        </p:txBody>
      </p:sp>
      <p:sp>
        <p:nvSpPr>
          <p:cNvPr id="1085" name="Google Shape;1085;p136"/>
          <p:cNvSpPr/>
          <p:nvPr/>
        </p:nvSpPr>
        <p:spPr>
          <a:xfrm>
            <a:off x="0" y="0"/>
            <a:ext cx="9144000" cy="273300"/>
          </a:xfrm>
          <a:prstGeom prst="rect">
            <a:avLst/>
          </a:prstGeom>
          <a:solidFill>
            <a:srgbClr val="05686C"/>
          </a:solidFill>
          <a:ln w="25400" cap="flat" cmpd="sng">
            <a:solidFill>
              <a:srgbClr val="0568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137"/>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a:t>EP5 (continued)</a:t>
            </a:r>
            <a:endParaRPr sz="2400"/>
          </a:p>
        </p:txBody>
      </p:sp>
      <p:sp>
        <p:nvSpPr>
          <p:cNvPr id="1092" name="Google Shape;1092;p137"/>
          <p:cNvSpPr txBox="1">
            <a:spLocks noGrp="1"/>
          </p:cNvSpPr>
          <p:nvPr>
            <p:ph type="body" idx="1"/>
          </p:nvPr>
        </p:nvSpPr>
        <p:spPr>
          <a:xfrm>
            <a:off x="457200" y="1200150"/>
            <a:ext cx="8229600" cy="365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80"/>
              </a:spcBef>
              <a:spcAft>
                <a:spcPts val="0"/>
              </a:spcAft>
              <a:buClr>
                <a:schemeClr val="dk1"/>
              </a:buClr>
              <a:buSzPts val="1100"/>
              <a:buFont typeface="Arial"/>
              <a:buNone/>
            </a:pPr>
            <a:r>
              <a:rPr lang="en-US" sz="1800" b="1"/>
              <a:t>d. </a:t>
            </a:r>
            <a:r>
              <a:rPr lang="en-US" sz="1800"/>
              <a:t>Ocean biology provides many unique examples of life cycles, adaptations, and important relationships among organisms (symbiosis, predator-prey dynamics and energy transfer) that do not occur on land.</a:t>
            </a:r>
            <a:endParaRPr sz="1800"/>
          </a:p>
          <a:p>
            <a:pPr marL="0" lvl="0" indent="0" algn="l" rtl="0">
              <a:lnSpc>
                <a:spcPct val="100000"/>
              </a:lnSpc>
              <a:spcBef>
                <a:spcPts val="480"/>
              </a:spcBef>
              <a:spcAft>
                <a:spcPts val="0"/>
              </a:spcAft>
              <a:buClr>
                <a:schemeClr val="dk1"/>
              </a:buClr>
              <a:buSzPts val="1100"/>
              <a:buFont typeface="Arial"/>
              <a:buNone/>
            </a:pPr>
            <a:r>
              <a:rPr lang="en-US" sz="1800" b="1"/>
              <a:t>e. </a:t>
            </a:r>
            <a:r>
              <a:rPr lang="en-US" sz="1800"/>
              <a:t>The ocean provides a vast living space with diverse and unique ecosystems from the surface through the water column and down to, and below, the sea floor. Most of the living space on Earth is in the ocean.</a:t>
            </a:r>
            <a:endParaRPr sz="1800"/>
          </a:p>
          <a:p>
            <a:pPr marL="0" lvl="0" indent="0" algn="l" rtl="0">
              <a:lnSpc>
                <a:spcPct val="100000"/>
              </a:lnSpc>
              <a:spcBef>
                <a:spcPts val="480"/>
              </a:spcBef>
              <a:spcAft>
                <a:spcPts val="0"/>
              </a:spcAft>
              <a:buClr>
                <a:schemeClr val="dk1"/>
              </a:buClr>
              <a:buSzPts val="1100"/>
              <a:buFont typeface="Arial"/>
              <a:buNone/>
            </a:pPr>
            <a:r>
              <a:rPr lang="en-US" sz="1800" b="1"/>
              <a:t>f. </a:t>
            </a:r>
            <a:r>
              <a:rPr lang="en-US" sz="1800"/>
              <a:t>Ocean ecosystems are defined by environmental factors and the community of organisms living there. Ocean life is not evenly distributed through time or space due to differences in abiotic factors such as oxygen, salinity, temperature, pH, light, nutrients, pressure, substrate, and circulation. A few regions of the ocean support the most abundant life on Earth, while the vast majority of the ocean does not support much life.</a:t>
            </a:r>
            <a:endParaRPr sz="1800"/>
          </a:p>
          <a:p>
            <a:pPr marL="0" lvl="0" indent="0" algn="l" rtl="0">
              <a:lnSpc>
                <a:spcPct val="100000"/>
              </a:lnSpc>
              <a:spcBef>
                <a:spcPts val="1000"/>
              </a:spcBef>
              <a:spcAft>
                <a:spcPts val="0"/>
              </a:spcAft>
              <a:buClr>
                <a:schemeClr val="dk1"/>
              </a:buClr>
              <a:buSzPts val="1100"/>
              <a:buFont typeface="Arial"/>
              <a:buNone/>
            </a:pPr>
            <a:endParaRPr sz="1800">
              <a:solidFill>
                <a:srgbClr val="000000"/>
              </a:solidFill>
            </a:endParaRPr>
          </a:p>
          <a:p>
            <a:pPr marL="0" lvl="0" indent="0" algn="l" rtl="0">
              <a:lnSpc>
                <a:spcPct val="100000"/>
              </a:lnSpc>
              <a:spcBef>
                <a:spcPts val="480"/>
              </a:spcBef>
              <a:spcAft>
                <a:spcPts val="0"/>
              </a:spcAft>
              <a:buClr>
                <a:schemeClr val="dk1"/>
              </a:buClr>
              <a:buSzPts val="1100"/>
              <a:buFont typeface="Arial"/>
              <a:buNone/>
            </a:pPr>
            <a:endParaRPr sz="1800">
              <a:solidFill>
                <a:srgbClr val="000000"/>
              </a:solidFill>
            </a:endParaRPr>
          </a:p>
          <a:p>
            <a:pPr marL="0" lvl="0" indent="0" algn="l" rtl="0">
              <a:lnSpc>
                <a:spcPct val="100000"/>
              </a:lnSpc>
              <a:spcBef>
                <a:spcPts val="480"/>
              </a:spcBef>
              <a:spcAft>
                <a:spcPts val="0"/>
              </a:spcAft>
              <a:buSzPts val="2040"/>
              <a:buNone/>
            </a:pPr>
            <a:endParaRPr sz="1800">
              <a:solidFill>
                <a:srgbClr val="000000"/>
              </a:solidFill>
            </a:endParaRPr>
          </a:p>
        </p:txBody>
      </p:sp>
      <p:sp>
        <p:nvSpPr>
          <p:cNvPr id="1093" name="Google Shape;1093;p137"/>
          <p:cNvSpPr/>
          <p:nvPr/>
        </p:nvSpPr>
        <p:spPr>
          <a:xfrm>
            <a:off x="0" y="0"/>
            <a:ext cx="9144000" cy="273300"/>
          </a:xfrm>
          <a:prstGeom prst="rect">
            <a:avLst/>
          </a:prstGeom>
          <a:solidFill>
            <a:srgbClr val="05686C"/>
          </a:solidFill>
          <a:ln w="25400" cap="flat" cmpd="sng">
            <a:solidFill>
              <a:srgbClr val="0568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7"/>
          <p:cNvSpPr txBox="1">
            <a:spLocks noGrp="1"/>
          </p:cNvSpPr>
          <p:nvPr>
            <p:ph type="title"/>
          </p:nvPr>
        </p:nvSpPr>
        <p:spPr>
          <a:xfrm>
            <a:off x="284275" y="400050"/>
            <a:ext cx="7904700" cy="742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4000" b="0" i="0" u="none" strike="noStrike" cap="none" dirty="0">
                <a:solidFill>
                  <a:schemeClr val="dk2"/>
                </a:solidFill>
                <a:latin typeface="Arial"/>
                <a:ea typeface="Arial"/>
                <a:cs typeface="Arial"/>
                <a:sym typeface="Arial"/>
              </a:rPr>
              <a:t>Your content and curriculum focus</a:t>
            </a:r>
            <a:endParaRPr sz="4000" b="0" i="0" u="none" strike="noStrike" cap="none" dirty="0">
              <a:solidFill>
                <a:schemeClr val="dk2"/>
              </a:solidFill>
              <a:latin typeface="Arial"/>
              <a:ea typeface="Arial"/>
              <a:cs typeface="Arial"/>
              <a:sym typeface="Arial"/>
            </a:endParaRPr>
          </a:p>
        </p:txBody>
      </p:sp>
      <p:sp>
        <p:nvSpPr>
          <p:cNvPr id="461" name="Google Shape;461;p67"/>
          <p:cNvSpPr txBox="1">
            <a:spLocks noGrp="1"/>
          </p:cNvSpPr>
          <p:nvPr>
            <p:ph type="body" idx="1"/>
          </p:nvPr>
        </p:nvSpPr>
        <p:spPr>
          <a:xfrm>
            <a:off x="284275" y="1200150"/>
            <a:ext cx="8724000" cy="365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2040"/>
              <a:buFont typeface="Arial"/>
              <a:buNone/>
            </a:pPr>
            <a:r>
              <a:rPr lang="en-US" sz="2400" b="0" i="0" u="none" strike="noStrike" cap="none" dirty="0">
                <a:solidFill>
                  <a:schemeClr val="dk1"/>
                </a:solidFill>
                <a:latin typeface="Arial"/>
                <a:ea typeface="Arial"/>
                <a:cs typeface="Arial"/>
                <a:sym typeface="Arial"/>
              </a:rPr>
              <a:t>How do you decide what specific content to include?</a:t>
            </a:r>
            <a:endParaRPr sz="2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2040"/>
              <a:buFont typeface="Arial"/>
              <a:buNone/>
            </a:pPr>
            <a:r>
              <a:rPr lang="en-US" sz="2400" b="0" i="0" u="none" strike="noStrike" cap="none" dirty="0">
                <a:solidFill>
                  <a:schemeClr val="dk1"/>
                </a:solidFill>
                <a:latin typeface="Arial"/>
                <a:ea typeface="Arial"/>
                <a:cs typeface="Arial"/>
                <a:sym typeface="Arial"/>
              </a:rPr>
              <a:t>Do you base it on:</a:t>
            </a:r>
            <a:br>
              <a:rPr lang="en-US" sz="2400" b="0" i="0" u="none" strike="noStrike" cap="none" dirty="0">
                <a:solidFill>
                  <a:schemeClr val="dk1"/>
                </a:solidFill>
                <a:latin typeface="Arial"/>
                <a:ea typeface="Arial"/>
                <a:cs typeface="Arial"/>
                <a:sym typeface="Arial"/>
              </a:rPr>
            </a:br>
            <a:endParaRPr sz="2000" b="0" i="0" u="none" strike="noStrike" cap="none" dirty="0">
              <a:solidFill>
                <a:schemeClr val="dk1"/>
              </a:solidFill>
              <a:latin typeface="Arial"/>
              <a:ea typeface="Arial"/>
              <a:cs typeface="Arial"/>
              <a:sym typeface="Arial"/>
            </a:endParaRPr>
          </a:p>
          <a:p>
            <a:pPr marL="1092200" marR="0" lvl="1" indent="-501650" algn="l" rtl="0">
              <a:lnSpc>
                <a:spcPct val="100000"/>
              </a:lnSpc>
              <a:spcBef>
                <a:spcPts val="400"/>
              </a:spcBef>
              <a:spcAft>
                <a:spcPts val="0"/>
              </a:spcAft>
              <a:buClr>
                <a:schemeClr val="accent1"/>
              </a:buClr>
              <a:buSzPts val="2400"/>
              <a:buFont typeface="Arial"/>
              <a:buAutoNum type="alphaLcPeriod"/>
            </a:pPr>
            <a:r>
              <a:rPr lang="en-US" sz="2400" b="0" i="0" u="none" strike="noStrike" cap="none" dirty="0">
                <a:solidFill>
                  <a:schemeClr val="dk1"/>
                </a:solidFill>
                <a:latin typeface="Arial"/>
                <a:ea typeface="Arial"/>
                <a:cs typeface="Arial"/>
                <a:sym typeface="Arial"/>
              </a:rPr>
              <a:t>The Ocean Literacy Framework (The Guide, Scope &amp; Sequence and/or</a:t>
            </a:r>
            <a:r>
              <a:rPr lang="en-US" sz="2400" dirty="0"/>
              <a:t> NGSS alignment</a:t>
            </a:r>
            <a:r>
              <a:rPr lang="en-US" sz="2400" b="0" i="0" u="none" strike="noStrike" cap="none" dirty="0">
                <a:solidFill>
                  <a:schemeClr val="dk1"/>
                </a:solidFill>
                <a:latin typeface="Arial"/>
                <a:ea typeface="Arial"/>
                <a:cs typeface="Arial"/>
                <a:sym typeface="Arial"/>
              </a:rPr>
              <a:t>) </a:t>
            </a:r>
            <a:endParaRPr sz="2400" b="0" i="0" u="none" strike="noStrike" cap="none" dirty="0">
              <a:solidFill>
                <a:schemeClr val="dk1"/>
              </a:solidFill>
              <a:latin typeface="Arial"/>
              <a:ea typeface="Arial"/>
              <a:cs typeface="Arial"/>
              <a:sym typeface="Arial"/>
            </a:endParaRPr>
          </a:p>
          <a:p>
            <a:pPr marL="1092200" marR="0" lvl="1" indent="-501650" algn="l" rtl="0">
              <a:lnSpc>
                <a:spcPct val="100000"/>
              </a:lnSpc>
              <a:spcBef>
                <a:spcPts val="400"/>
              </a:spcBef>
              <a:spcAft>
                <a:spcPts val="0"/>
              </a:spcAft>
              <a:buClr>
                <a:schemeClr val="accent1"/>
              </a:buClr>
              <a:buSzPts val="2400"/>
              <a:buFont typeface="Arial"/>
              <a:buAutoNum type="alphaLcPeriod"/>
            </a:pPr>
            <a:r>
              <a:rPr lang="en-US" sz="2400" dirty="0"/>
              <a:t>Standards influenced by NGSS or the </a:t>
            </a:r>
            <a:r>
              <a:rPr lang="en-US" sz="2400" i="1" dirty="0"/>
              <a:t>Framework for K–12 Science Education</a:t>
            </a:r>
            <a:endParaRPr sz="2400" i="1" dirty="0"/>
          </a:p>
          <a:p>
            <a:pPr marL="1092200" marR="0" lvl="1" indent="-501650" algn="l" rtl="0">
              <a:lnSpc>
                <a:spcPct val="100000"/>
              </a:lnSpc>
              <a:spcBef>
                <a:spcPts val="400"/>
              </a:spcBef>
              <a:spcAft>
                <a:spcPts val="0"/>
              </a:spcAft>
              <a:buClr>
                <a:schemeClr val="accent1"/>
              </a:buClr>
              <a:buSzPts val="2400"/>
              <a:buFont typeface="Arial"/>
              <a:buAutoNum type="alphaLcPeriod"/>
            </a:pPr>
            <a:r>
              <a:rPr lang="en-US" sz="2400" b="0" i="0" u="none" strike="noStrike" cap="none" dirty="0">
                <a:solidFill>
                  <a:schemeClr val="dk1"/>
                </a:solidFill>
                <a:latin typeface="Arial"/>
                <a:ea typeface="Arial"/>
                <a:cs typeface="Arial"/>
                <a:sym typeface="Arial"/>
              </a:rPr>
              <a:t>State standards for science or other subjects</a:t>
            </a:r>
            <a:endParaRPr sz="2400" b="0" i="0" u="none" strike="noStrike" cap="none" dirty="0">
              <a:solidFill>
                <a:schemeClr val="dk1"/>
              </a:solidFill>
              <a:latin typeface="Arial"/>
              <a:ea typeface="Arial"/>
              <a:cs typeface="Arial"/>
              <a:sym typeface="Arial"/>
            </a:endParaRPr>
          </a:p>
          <a:p>
            <a:pPr marL="1092200" marR="0" lvl="1" indent="-501650" algn="l" rtl="0">
              <a:lnSpc>
                <a:spcPct val="100000"/>
              </a:lnSpc>
              <a:spcBef>
                <a:spcPts val="400"/>
              </a:spcBef>
              <a:spcAft>
                <a:spcPts val="0"/>
              </a:spcAft>
              <a:buClr>
                <a:schemeClr val="accent1"/>
              </a:buClr>
              <a:buSzPts val="2400"/>
              <a:buFont typeface="Arial"/>
              <a:buAutoNum type="alphaLcPeriod"/>
            </a:pPr>
            <a:r>
              <a:rPr lang="en-US" sz="2400" b="0" i="0" u="none" strike="noStrike" cap="none" dirty="0">
                <a:solidFill>
                  <a:schemeClr val="dk1"/>
                </a:solidFill>
                <a:latin typeface="Arial"/>
                <a:ea typeface="Arial"/>
                <a:cs typeface="Arial"/>
                <a:sym typeface="Arial"/>
              </a:rPr>
              <a:t>Something els</a:t>
            </a:r>
            <a:r>
              <a:rPr lang="en-US" sz="2400" dirty="0"/>
              <a:t>e</a:t>
            </a:r>
            <a:endParaRPr sz="2400" b="0" i="0" u="none" strike="noStrike" cap="none" dirty="0">
              <a:solidFill>
                <a:srgbClr val="CC0000"/>
              </a:solidFill>
              <a:latin typeface="Arial"/>
              <a:ea typeface="Arial"/>
              <a:cs typeface="Arial"/>
              <a:sym typeface="Arial"/>
            </a:endParaRPr>
          </a:p>
        </p:txBody>
      </p:sp>
      <p:sp>
        <p:nvSpPr>
          <p:cNvPr id="462" name="Google Shape;462;p67"/>
          <p:cNvSpPr/>
          <p:nvPr/>
        </p:nvSpPr>
        <p:spPr>
          <a:xfrm>
            <a:off x="0" y="0"/>
            <a:ext cx="9144000" cy="273269"/>
          </a:xfrm>
          <a:prstGeom prst="rect">
            <a:avLst/>
          </a:prstGeom>
          <a:solidFill>
            <a:schemeClr val="accent3"/>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138"/>
          <p:cNvSpPr txBox="1">
            <a:spLocks noGrp="1"/>
          </p:cNvSpPr>
          <p:nvPr>
            <p:ph type="title"/>
          </p:nvPr>
        </p:nvSpPr>
        <p:spPr>
          <a:xfrm>
            <a:off x="457200" y="400050"/>
            <a:ext cx="8229600" cy="742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a:t>EP5 (continued)</a:t>
            </a:r>
            <a:endParaRPr/>
          </a:p>
        </p:txBody>
      </p:sp>
      <p:sp>
        <p:nvSpPr>
          <p:cNvPr id="1100" name="Google Shape;1100;p138"/>
          <p:cNvSpPr txBox="1">
            <a:spLocks noGrp="1"/>
          </p:cNvSpPr>
          <p:nvPr>
            <p:ph type="body" idx="1"/>
          </p:nvPr>
        </p:nvSpPr>
        <p:spPr>
          <a:xfrm>
            <a:off x="457200" y="1213975"/>
            <a:ext cx="8229600" cy="365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80"/>
              </a:spcBef>
              <a:spcAft>
                <a:spcPts val="0"/>
              </a:spcAft>
              <a:buClr>
                <a:schemeClr val="dk1"/>
              </a:buClr>
              <a:buSzPts val="1100"/>
              <a:buFont typeface="Arial"/>
              <a:buNone/>
            </a:pPr>
            <a:r>
              <a:rPr lang="en-US" sz="1800" b="1">
                <a:solidFill>
                  <a:srgbClr val="000000"/>
                </a:solidFill>
              </a:rPr>
              <a:t>g. </a:t>
            </a:r>
            <a:r>
              <a:rPr lang="en-US" sz="1800">
                <a:solidFill>
                  <a:srgbClr val="000000"/>
                </a:solidFill>
              </a:rPr>
              <a:t>There are deep ocean ecosystems that are independent of energy from sunlight and photosynthetic organisms. Hydrothermal vents, submarine hot springs, and methane cold seeps, rely only on chemical energy and chemosynthetic organisms to support life.</a:t>
            </a:r>
            <a:endParaRPr sz="1800">
              <a:solidFill>
                <a:srgbClr val="000000"/>
              </a:solidFill>
            </a:endParaRPr>
          </a:p>
          <a:p>
            <a:pPr marL="0" lvl="0" indent="0" algn="l" rtl="0">
              <a:lnSpc>
                <a:spcPct val="100000"/>
              </a:lnSpc>
              <a:spcBef>
                <a:spcPts val="1000"/>
              </a:spcBef>
              <a:spcAft>
                <a:spcPts val="0"/>
              </a:spcAft>
              <a:buClr>
                <a:schemeClr val="dk1"/>
              </a:buClr>
              <a:buSzPts val="1100"/>
              <a:buFont typeface="Arial"/>
              <a:buNone/>
            </a:pPr>
            <a:r>
              <a:rPr lang="en-US" sz="1800" b="1">
                <a:solidFill>
                  <a:srgbClr val="000000"/>
                </a:solidFill>
              </a:rPr>
              <a:t>h. </a:t>
            </a:r>
            <a:r>
              <a:rPr lang="en-US" sz="1800">
                <a:solidFill>
                  <a:srgbClr val="000000"/>
                </a:solidFill>
              </a:rPr>
              <a:t>Tides, waves, predation, substrate and/or other factors cause vertical zonation patterns along the coast; density, pressure and light levels cause vertical zonation patterns in the open ocean. Zonation patterns influence organisms’ distribution and diversity.</a:t>
            </a:r>
            <a:endParaRPr sz="1800">
              <a:solidFill>
                <a:srgbClr val="000000"/>
              </a:solidFill>
            </a:endParaRPr>
          </a:p>
          <a:p>
            <a:pPr marL="0" lvl="0" indent="0" algn="l" rtl="0">
              <a:lnSpc>
                <a:spcPct val="100000"/>
              </a:lnSpc>
              <a:spcBef>
                <a:spcPts val="1000"/>
              </a:spcBef>
              <a:spcAft>
                <a:spcPts val="0"/>
              </a:spcAft>
              <a:buClr>
                <a:schemeClr val="dk1"/>
              </a:buClr>
              <a:buSzPts val="1100"/>
              <a:buFont typeface="Arial"/>
              <a:buNone/>
            </a:pPr>
            <a:r>
              <a:rPr lang="en-US" sz="1800" b="1">
                <a:solidFill>
                  <a:srgbClr val="000000"/>
                </a:solidFill>
              </a:rPr>
              <a:t>i. </a:t>
            </a:r>
            <a:r>
              <a:rPr lang="en-US" sz="1800">
                <a:solidFill>
                  <a:srgbClr val="000000"/>
                </a:solidFill>
              </a:rPr>
              <a:t>Estuaries provide important and productive nursery areas for many marine and aquatic species.</a:t>
            </a:r>
            <a:endParaRPr sz="1800">
              <a:solidFill>
                <a:srgbClr val="000000"/>
              </a:solidFill>
            </a:endParaRPr>
          </a:p>
          <a:p>
            <a:pPr marL="0" lvl="0" indent="0" algn="l" rtl="0">
              <a:lnSpc>
                <a:spcPct val="100000"/>
              </a:lnSpc>
              <a:spcBef>
                <a:spcPts val="1000"/>
              </a:spcBef>
              <a:spcAft>
                <a:spcPts val="1000"/>
              </a:spcAft>
              <a:buSzPts val="2040"/>
              <a:buNone/>
            </a:pPr>
            <a:endParaRPr sz="1800">
              <a:solidFill>
                <a:srgbClr val="000000"/>
              </a:solidFill>
            </a:endParaRPr>
          </a:p>
        </p:txBody>
      </p:sp>
      <p:sp>
        <p:nvSpPr>
          <p:cNvPr id="1101" name="Google Shape;1101;p138"/>
          <p:cNvSpPr/>
          <p:nvPr/>
        </p:nvSpPr>
        <p:spPr>
          <a:xfrm>
            <a:off x="0" y="0"/>
            <a:ext cx="9144000" cy="273300"/>
          </a:xfrm>
          <a:prstGeom prst="rect">
            <a:avLst/>
          </a:prstGeom>
          <a:solidFill>
            <a:srgbClr val="05686C"/>
          </a:solidFill>
          <a:ln w="25400" cap="flat" cmpd="sng">
            <a:solidFill>
              <a:srgbClr val="0568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p139"/>
          <p:cNvSpPr txBox="1">
            <a:spLocks noGrp="1"/>
          </p:cNvSpPr>
          <p:nvPr>
            <p:ph type="title"/>
          </p:nvPr>
        </p:nvSpPr>
        <p:spPr>
          <a:xfrm>
            <a:off x="230875" y="323850"/>
            <a:ext cx="8668800" cy="970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3000"/>
              <a:t>EP6: The ocean and humans are inextricably interconnected.</a:t>
            </a:r>
            <a:endParaRPr sz="3000"/>
          </a:p>
        </p:txBody>
      </p:sp>
      <p:sp>
        <p:nvSpPr>
          <p:cNvPr id="1108" name="Google Shape;1108;p139"/>
          <p:cNvSpPr txBox="1">
            <a:spLocks noGrp="1"/>
          </p:cNvSpPr>
          <p:nvPr>
            <p:ph type="body" idx="1"/>
          </p:nvPr>
        </p:nvSpPr>
        <p:spPr>
          <a:xfrm>
            <a:off x="457200" y="1224825"/>
            <a:ext cx="8229600" cy="3633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80"/>
              </a:spcBef>
              <a:spcAft>
                <a:spcPts val="0"/>
              </a:spcAft>
              <a:buClr>
                <a:schemeClr val="dk1"/>
              </a:buClr>
              <a:buSzPts val="1100"/>
              <a:buFont typeface="Arial"/>
              <a:buNone/>
            </a:pPr>
            <a:r>
              <a:rPr lang="en-US" sz="1800" b="1"/>
              <a:t>a. </a:t>
            </a:r>
            <a:r>
              <a:rPr lang="en-US" sz="1800"/>
              <a:t>The ocean affects every human life. It supplies freshwater (most rain comes from the ocean) and nearly all Earth’s oxygen. It moderates Earth’s climate, influences our weather, and affects human health.</a:t>
            </a:r>
            <a:endParaRPr sz="1800"/>
          </a:p>
          <a:p>
            <a:pPr marL="0" lvl="0" indent="0" algn="l" rtl="0">
              <a:lnSpc>
                <a:spcPct val="100000"/>
              </a:lnSpc>
              <a:spcBef>
                <a:spcPts val="1000"/>
              </a:spcBef>
              <a:spcAft>
                <a:spcPts val="0"/>
              </a:spcAft>
              <a:buClr>
                <a:schemeClr val="dk1"/>
              </a:buClr>
              <a:buSzPts val="1100"/>
              <a:buFont typeface="Arial"/>
              <a:buNone/>
            </a:pPr>
            <a:r>
              <a:rPr lang="en-US" sz="1800" b="1"/>
              <a:t>b.  </a:t>
            </a:r>
            <a:r>
              <a:rPr lang="en-US" sz="1800"/>
              <a:t>From the ocean we get food, medicines, and mineral and energy resources. In addition, it provides jobs, supports national economies, serves as a highway for transportation of goods and people, and plays a role in national security.</a:t>
            </a:r>
            <a:endParaRPr sz="1800"/>
          </a:p>
          <a:p>
            <a:pPr marL="0" lvl="0" indent="0" algn="l" rtl="0">
              <a:lnSpc>
                <a:spcPct val="100000"/>
              </a:lnSpc>
              <a:spcBef>
                <a:spcPts val="1000"/>
              </a:spcBef>
              <a:spcAft>
                <a:spcPts val="1000"/>
              </a:spcAft>
              <a:buClr>
                <a:schemeClr val="dk1"/>
              </a:buClr>
              <a:buSzPts val="1100"/>
              <a:buFont typeface="Arial"/>
              <a:buNone/>
            </a:pPr>
            <a:r>
              <a:rPr lang="en-US" sz="1800" b="1"/>
              <a:t>c.  </a:t>
            </a:r>
            <a:r>
              <a:rPr lang="en-US" sz="1800"/>
              <a:t>The ocean is a source of inspiration, recreation, rejuvenation and discovery. It is also an important element in the heritage of many cultures.</a:t>
            </a:r>
            <a:endParaRPr sz="1800"/>
          </a:p>
        </p:txBody>
      </p:sp>
      <p:sp>
        <p:nvSpPr>
          <p:cNvPr id="1109" name="Google Shape;1109;p139"/>
          <p:cNvSpPr/>
          <p:nvPr/>
        </p:nvSpPr>
        <p:spPr>
          <a:xfrm>
            <a:off x="0" y="0"/>
            <a:ext cx="9144000" cy="273300"/>
          </a:xfrm>
          <a:prstGeom prst="rect">
            <a:avLst/>
          </a:prstGeom>
          <a:solidFill>
            <a:srgbClr val="05686C"/>
          </a:solidFill>
          <a:ln w="25400" cap="flat" cmpd="sng">
            <a:solidFill>
              <a:srgbClr val="0568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40"/>
          <p:cNvSpPr txBox="1">
            <a:spLocks noGrp="1"/>
          </p:cNvSpPr>
          <p:nvPr>
            <p:ph type="title"/>
          </p:nvPr>
        </p:nvSpPr>
        <p:spPr>
          <a:xfrm>
            <a:off x="230875" y="323850"/>
            <a:ext cx="8668800" cy="742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3600"/>
              <a:t>EP6 (continued)</a:t>
            </a:r>
            <a:endParaRPr sz="3600"/>
          </a:p>
        </p:txBody>
      </p:sp>
      <p:sp>
        <p:nvSpPr>
          <p:cNvPr id="1116" name="Google Shape;1116;p140"/>
          <p:cNvSpPr txBox="1">
            <a:spLocks noGrp="1"/>
          </p:cNvSpPr>
          <p:nvPr>
            <p:ph type="body" idx="1"/>
          </p:nvPr>
        </p:nvSpPr>
        <p:spPr>
          <a:xfrm>
            <a:off x="457200" y="919700"/>
            <a:ext cx="8229600" cy="3938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80"/>
              </a:spcBef>
              <a:spcAft>
                <a:spcPts val="0"/>
              </a:spcAft>
              <a:buClr>
                <a:schemeClr val="dk1"/>
              </a:buClr>
              <a:buSzPts val="1100"/>
              <a:buFont typeface="Arial"/>
              <a:buNone/>
            </a:pPr>
            <a:r>
              <a:rPr lang="en-US" sz="1600"/>
              <a:t>d.  Humans affect the ocean in a variety of ways. Laws, regulations and resource management affect what is taken out and put into the ocean. Human development and activity leads to pollution (point source, non-point source, and noise pollution), changes to ocean chemistry (ocean acidification) and physical modifications (changes to beaches, shores and rivers). In addition, humans have removed most of the large vertebrates from the ocean.</a:t>
            </a:r>
            <a:endParaRPr sz="1600"/>
          </a:p>
          <a:p>
            <a:pPr marL="0" lvl="0" indent="0" algn="l" rtl="0">
              <a:lnSpc>
                <a:spcPct val="100000"/>
              </a:lnSpc>
              <a:spcBef>
                <a:spcPts val="1000"/>
              </a:spcBef>
              <a:spcAft>
                <a:spcPts val="0"/>
              </a:spcAft>
              <a:buClr>
                <a:schemeClr val="dk1"/>
              </a:buClr>
              <a:buSzPts val="1100"/>
              <a:buFont typeface="Arial"/>
              <a:buNone/>
            </a:pPr>
            <a:r>
              <a:rPr lang="en-US" sz="1600">
                <a:highlight>
                  <a:srgbClr val="FFFFFF"/>
                </a:highlight>
              </a:rPr>
              <a:t>e. Changes in ocean temperature and pH due to human activities can affect the survival of some organisms and impact biological diversity (e.g., coral bleaching due to increased temperature and inhibition of shell formation due to ocean acidification)</a:t>
            </a:r>
            <a:endParaRPr sz="1600"/>
          </a:p>
          <a:p>
            <a:pPr marL="0" lvl="0" indent="0" algn="l" rtl="0">
              <a:lnSpc>
                <a:spcPct val="100000"/>
              </a:lnSpc>
              <a:spcBef>
                <a:spcPts val="1000"/>
              </a:spcBef>
              <a:spcAft>
                <a:spcPts val="0"/>
              </a:spcAft>
              <a:buClr>
                <a:schemeClr val="dk1"/>
              </a:buClr>
              <a:buSzPts val="1100"/>
              <a:buFont typeface="Arial"/>
              <a:buNone/>
            </a:pPr>
            <a:r>
              <a:rPr lang="en-US" sz="1600"/>
              <a:t>f.   Much of the world’s population lives in coastal areas.  Coastal regions are susceptible to natural hazards (tsunamis, hurricanes, cyclones, sea level change, and storm surges). </a:t>
            </a:r>
            <a:endParaRPr sz="1600"/>
          </a:p>
          <a:p>
            <a:pPr marL="0" lvl="0" indent="0" algn="l" rtl="0">
              <a:lnSpc>
                <a:spcPct val="100000"/>
              </a:lnSpc>
              <a:spcBef>
                <a:spcPts val="1000"/>
              </a:spcBef>
              <a:spcAft>
                <a:spcPts val="1000"/>
              </a:spcAft>
              <a:buSzPts val="2040"/>
              <a:buNone/>
            </a:pPr>
            <a:r>
              <a:rPr lang="en-US" sz="1600"/>
              <a:t>g.   Everyone is responsible for caring for the ocean.The ocean sustains life on Earth and humans must live in ways that sustain the ocean. Individual and collective actions are needed to effectively manage ocean resources for all.</a:t>
            </a:r>
            <a:endParaRPr sz="1600"/>
          </a:p>
        </p:txBody>
      </p:sp>
      <p:sp>
        <p:nvSpPr>
          <p:cNvPr id="1117" name="Google Shape;1117;p140"/>
          <p:cNvSpPr/>
          <p:nvPr/>
        </p:nvSpPr>
        <p:spPr>
          <a:xfrm>
            <a:off x="0" y="0"/>
            <a:ext cx="9144000" cy="273300"/>
          </a:xfrm>
          <a:prstGeom prst="rect">
            <a:avLst/>
          </a:prstGeom>
          <a:solidFill>
            <a:srgbClr val="05686C"/>
          </a:solidFill>
          <a:ln w="25400" cap="flat" cmpd="sng">
            <a:solidFill>
              <a:srgbClr val="0568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141"/>
          <p:cNvSpPr txBox="1">
            <a:spLocks noGrp="1"/>
          </p:cNvSpPr>
          <p:nvPr>
            <p:ph type="title"/>
          </p:nvPr>
        </p:nvSpPr>
        <p:spPr>
          <a:xfrm>
            <a:off x="318125" y="400050"/>
            <a:ext cx="8581500" cy="742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3600"/>
              <a:t>EP7: The ocean is largely unexplored.</a:t>
            </a:r>
            <a:endParaRPr sz="3600"/>
          </a:p>
        </p:txBody>
      </p:sp>
      <p:sp>
        <p:nvSpPr>
          <p:cNvPr id="1124" name="Google Shape;1124;p141"/>
          <p:cNvSpPr txBox="1">
            <a:spLocks noGrp="1"/>
          </p:cNvSpPr>
          <p:nvPr>
            <p:ph type="body" idx="1"/>
          </p:nvPr>
        </p:nvSpPr>
        <p:spPr>
          <a:xfrm>
            <a:off x="457200" y="1200150"/>
            <a:ext cx="8229600" cy="365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80"/>
              </a:spcBef>
              <a:spcAft>
                <a:spcPts val="0"/>
              </a:spcAft>
              <a:buClr>
                <a:schemeClr val="dk1"/>
              </a:buClr>
              <a:buSzPts val="1100"/>
              <a:buFont typeface="Arial"/>
              <a:buNone/>
            </a:pPr>
            <a:r>
              <a:rPr lang="en-US" sz="1800" b="1"/>
              <a:t>a.  </a:t>
            </a:r>
            <a:r>
              <a:rPr lang="en-US" sz="1800"/>
              <a:t>The ocean is the largest unexplored place on Earth—less than 5% of it has been explored. The next generation’s explorers and researchers will find great opportunities for discovery, innovation and investigation. </a:t>
            </a:r>
            <a:endParaRPr sz="1800"/>
          </a:p>
          <a:p>
            <a:pPr marL="0" lvl="0" indent="0" algn="l" rtl="0">
              <a:lnSpc>
                <a:spcPct val="100000"/>
              </a:lnSpc>
              <a:spcBef>
                <a:spcPts val="1000"/>
              </a:spcBef>
              <a:spcAft>
                <a:spcPts val="0"/>
              </a:spcAft>
              <a:buClr>
                <a:schemeClr val="dk1"/>
              </a:buClr>
              <a:buSzPts val="1100"/>
              <a:buFont typeface="Arial"/>
              <a:buNone/>
            </a:pPr>
            <a:r>
              <a:rPr lang="en-US" sz="1800" b="1"/>
              <a:t>b.  </a:t>
            </a:r>
            <a:r>
              <a:rPr lang="en-US" sz="1800"/>
              <a:t>Understanding the ocean is more than a matter of curiosity. Exploration, experimentation and discovery are required to better understand ocean systems and processes. Our very survival hinges upon it. </a:t>
            </a:r>
            <a:endParaRPr sz="1800"/>
          </a:p>
          <a:p>
            <a:pPr marL="0" lvl="0" indent="0" algn="l" rtl="0">
              <a:lnSpc>
                <a:spcPct val="100000"/>
              </a:lnSpc>
              <a:spcBef>
                <a:spcPts val="1000"/>
              </a:spcBef>
              <a:spcAft>
                <a:spcPts val="1000"/>
              </a:spcAft>
              <a:buClr>
                <a:schemeClr val="dk1"/>
              </a:buClr>
              <a:buSzPts val="1100"/>
              <a:buFont typeface="Arial"/>
              <a:buNone/>
            </a:pPr>
            <a:r>
              <a:rPr lang="en-US" sz="1800" b="1"/>
              <a:t>c.  </a:t>
            </a:r>
            <a:r>
              <a:rPr lang="en-US" sz="1800"/>
              <a:t>Over the last 50 years, use of ocean resources has increased significantly; the future sustainability of ocean resources depends on our understanding of those resources and their potential. </a:t>
            </a:r>
            <a:endParaRPr sz="1800"/>
          </a:p>
        </p:txBody>
      </p:sp>
      <p:sp>
        <p:nvSpPr>
          <p:cNvPr id="1125" name="Google Shape;1125;p141"/>
          <p:cNvSpPr/>
          <p:nvPr/>
        </p:nvSpPr>
        <p:spPr>
          <a:xfrm>
            <a:off x="0" y="0"/>
            <a:ext cx="9144000" cy="273300"/>
          </a:xfrm>
          <a:prstGeom prst="rect">
            <a:avLst/>
          </a:prstGeom>
          <a:solidFill>
            <a:srgbClr val="05686C"/>
          </a:solidFill>
          <a:ln w="25400" cap="flat" cmpd="sng">
            <a:solidFill>
              <a:srgbClr val="0568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142"/>
          <p:cNvSpPr txBox="1">
            <a:spLocks noGrp="1"/>
          </p:cNvSpPr>
          <p:nvPr>
            <p:ph type="title"/>
          </p:nvPr>
        </p:nvSpPr>
        <p:spPr>
          <a:xfrm>
            <a:off x="213850" y="400050"/>
            <a:ext cx="8685900" cy="742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3600"/>
              <a:t>EP7 continued</a:t>
            </a:r>
            <a:endParaRPr sz="3600"/>
          </a:p>
        </p:txBody>
      </p:sp>
      <p:sp>
        <p:nvSpPr>
          <p:cNvPr id="1132" name="Google Shape;1132;p142"/>
          <p:cNvSpPr txBox="1">
            <a:spLocks noGrp="1"/>
          </p:cNvSpPr>
          <p:nvPr>
            <p:ph type="body" idx="1"/>
          </p:nvPr>
        </p:nvSpPr>
        <p:spPr>
          <a:xfrm>
            <a:off x="457200" y="1200150"/>
            <a:ext cx="8229600" cy="365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80"/>
              </a:spcBef>
              <a:spcAft>
                <a:spcPts val="0"/>
              </a:spcAft>
              <a:buClr>
                <a:schemeClr val="dk1"/>
              </a:buClr>
              <a:buSzPts val="1100"/>
              <a:buFont typeface="Arial"/>
              <a:buNone/>
            </a:pPr>
            <a:r>
              <a:rPr lang="en-US" sz="1800" b="1"/>
              <a:t>d. </a:t>
            </a:r>
            <a:r>
              <a:rPr lang="en-US" sz="1800"/>
              <a:t>New technologies, sensors and tools are expanding our ability to explore the ocean. Scientists are relying more and more on satellites, drifters, buoys, subsea observatories and unmanned submersibles.</a:t>
            </a:r>
            <a:endParaRPr sz="1800"/>
          </a:p>
          <a:p>
            <a:pPr marL="0" lvl="0" indent="0" algn="l" rtl="0">
              <a:lnSpc>
                <a:spcPct val="100000"/>
              </a:lnSpc>
              <a:spcBef>
                <a:spcPts val="1000"/>
              </a:spcBef>
              <a:spcAft>
                <a:spcPts val="0"/>
              </a:spcAft>
              <a:buClr>
                <a:schemeClr val="dk1"/>
              </a:buClr>
              <a:buSzPts val="1100"/>
              <a:buFont typeface="Arial"/>
              <a:buNone/>
            </a:pPr>
            <a:r>
              <a:rPr lang="en-US" sz="1800" b="1"/>
              <a:t>e. </a:t>
            </a:r>
            <a:r>
              <a:rPr lang="en-US" sz="1800"/>
              <a:t>Use of mathematical models is an essential part of understanding the ocean system. Models help us understand the complexity of the ocean and its interactions with Earth’s interior, atmosphere, climate and land masses.</a:t>
            </a:r>
            <a:endParaRPr sz="1800"/>
          </a:p>
          <a:p>
            <a:pPr marL="0" lvl="0" indent="0" algn="l" rtl="0">
              <a:lnSpc>
                <a:spcPct val="100000"/>
              </a:lnSpc>
              <a:spcBef>
                <a:spcPts val="1000"/>
              </a:spcBef>
              <a:spcAft>
                <a:spcPts val="1000"/>
              </a:spcAft>
              <a:buSzPts val="2040"/>
              <a:buNone/>
            </a:pPr>
            <a:r>
              <a:rPr lang="en-US" sz="1800" b="1"/>
              <a:t>f. </a:t>
            </a:r>
            <a:r>
              <a:rPr lang="en-US" sz="1800"/>
              <a:t>Ocean exploration is truly interdisciplinary. It requires close collaboration among biologists, chemists, climatologists, computer programmers, engineers, geologists, meteorologists, physicists, animators, and illustrators, and these interactions foster new ideas and new perspectives for inquiries.</a:t>
            </a:r>
            <a:endParaRPr sz="1800"/>
          </a:p>
        </p:txBody>
      </p:sp>
      <p:sp>
        <p:nvSpPr>
          <p:cNvPr id="1133" name="Google Shape;1133;p142"/>
          <p:cNvSpPr/>
          <p:nvPr/>
        </p:nvSpPr>
        <p:spPr>
          <a:xfrm>
            <a:off x="0" y="0"/>
            <a:ext cx="9144000" cy="273300"/>
          </a:xfrm>
          <a:prstGeom prst="rect">
            <a:avLst/>
          </a:prstGeom>
          <a:solidFill>
            <a:srgbClr val="05686C"/>
          </a:solidFill>
          <a:ln w="25400" cap="flat" cmpd="sng">
            <a:solidFill>
              <a:srgbClr val="0568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8"/>
          <p:cNvSpPr txBox="1">
            <a:spLocks noGrp="1"/>
          </p:cNvSpPr>
          <p:nvPr>
            <p:ph type="title"/>
          </p:nvPr>
        </p:nvSpPr>
        <p:spPr>
          <a:xfrm>
            <a:off x="457200" y="308495"/>
            <a:ext cx="6754800" cy="742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4000" b="0" i="0" u="none" strike="noStrike" cap="none" dirty="0">
                <a:solidFill>
                  <a:schemeClr val="dk2"/>
                </a:solidFill>
                <a:latin typeface="Arial"/>
                <a:ea typeface="Arial"/>
                <a:cs typeface="Arial"/>
                <a:sym typeface="Arial"/>
              </a:rPr>
              <a:t>Agenda</a:t>
            </a:r>
            <a:endParaRPr sz="4000" b="0" i="0" u="none" strike="noStrike" cap="none" dirty="0">
              <a:solidFill>
                <a:schemeClr val="dk2"/>
              </a:solidFill>
              <a:latin typeface="Arial"/>
              <a:ea typeface="Arial"/>
              <a:cs typeface="Arial"/>
              <a:sym typeface="Arial"/>
            </a:endParaRPr>
          </a:p>
        </p:txBody>
      </p:sp>
      <p:sp>
        <p:nvSpPr>
          <p:cNvPr id="469" name="Google Shape;469;p68"/>
          <p:cNvSpPr txBox="1">
            <a:spLocks noGrp="1"/>
          </p:cNvSpPr>
          <p:nvPr>
            <p:ph type="body" idx="1"/>
          </p:nvPr>
        </p:nvSpPr>
        <p:spPr>
          <a:xfrm>
            <a:off x="1186825" y="1297950"/>
            <a:ext cx="7647000" cy="356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040"/>
              <a:buFont typeface="Arial"/>
              <a:buNone/>
            </a:pPr>
            <a:r>
              <a:rPr lang="en-US" b="1" dirty="0">
                <a:solidFill>
                  <a:srgbClr val="999999"/>
                </a:solidFill>
              </a:rPr>
              <a:t>Part 1: A Bit about You</a:t>
            </a:r>
            <a:r>
              <a:rPr lang="en-US" b="1" dirty="0">
                <a:solidFill>
                  <a:schemeClr val="accent3"/>
                </a:solidFill>
              </a:rPr>
              <a:t/>
            </a:r>
            <a:br>
              <a:rPr lang="en-US" b="1" dirty="0">
                <a:solidFill>
                  <a:schemeClr val="accent3"/>
                </a:solidFill>
              </a:rPr>
            </a:br>
            <a:endParaRPr b="1" dirty="0">
              <a:solidFill>
                <a:schemeClr val="accent3"/>
              </a:solidFill>
            </a:endParaRPr>
          </a:p>
          <a:p>
            <a:pPr marL="0" marR="0" lvl="0" indent="0" algn="l" rtl="0">
              <a:lnSpc>
                <a:spcPct val="100000"/>
              </a:lnSpc>
              <a:spcBef>
                <a:spcPts val="0"/>
              </a:spcBef>
              <a:spcAft>
                <a:spcPts val="0"/>
              </a:spcAft>
              <a:buClr>
                <a:schemeClr val="accent1"/>
              </a:buClr>
              <a:buSzPts val="2040"/>
              <a:buFont typeface="Arial"/>
              <a:buNone/>
            </a:pPr>
            <a:r>
              <a:rPr lang="en-US" b="1" i="0" u="none" strike="noStrike" cap="none" dirty="0">
                <a:solidFill>
                  <a:schemeClr val="accent1"/>
                </a:solidFill>
              </a:rPr>
              <a:t>Part </a:t>
            </a:r>
            <a:r>
              <a:rPr lang="en-US" b="1" dirty="0">
                <a:solidFill>
                  <a:schemeClr val="accent1"/>
                </a:solidFill>
              </a:rPr>
              <a:t>2</a:t>
            </a:r>
            <a:r>
              <a:rPr lang="en-US" b="1" i="0" u="none" strike="noStrike" cap="none" dirty="0">
                <a:solidFill>
                  <a:schemeClr val="accent1"/>
                </a:solidFill>
              </a:rPr>
              <a:t>: </a:t>
            </a:r>
            <a:r>
              <a:rPr lang="en-US" b="1" i="0" u="none" strike="noStrike" cap="none" dirty="0">
                <a:solidFill>
                  <a:schemeClr val="accent1"/>
                </a:solidFill>
                <a:latin typeface="Arial"/>
                <a:ea typeface="Arial"/>
                <a:cs typeface="Arial"/>
                <a:sym typeface="Arial"/>
              </a:rPr>
              <a:t>History of the Ocean Literacy Campaign &amp;</a:t>
            </a:r>
            <a:br>
              <a:rPr lang="en-US" b="1" i="0" u="none" strike="noStrike" cap="none" dirty="0">
                <a:solidFill>
                  <a:schemeClr val="accent1"/>
                </a:solidFill>
                <a:latin typeface="Arial"/>
                <a:ea typeface="Arial"/>
                <a:cs typeface="Arial"/>
                <a:sym typeface="Arial"/>
              </a:rPr>
            </a:br>
            <a:r>
              <a:rPr lang="en-US" b="1" i="0" u="none" strike="noStrike" cap="none" dirty="0">
                <a:solidFill>
                  <a:schemeClr val="accent1"/>
                </a:solidFill>
                <a:latin typeface="Arial"/>
                <a:ea typeface="Arial"/>
                <a:cs typeface="Arial"/>
                <a:sym typeface="Arial"/>
              </a:rPr>
              <a:t>            </a:t>
            </a:r>
            <a:r>
              <a:rPr lang="en-US" b="1" dirty="0">
                <a:solidFill>
                  <a:schemeClr val="accent1"/>
                </a:solidFill>
              </a:rPr>
              <a:t>Development of the Framework</a:t>
            </a:r>
            <a:r>
              <a:rPr lang="en-US" b="1" i="0" u="none" strike="noStrike" cap="none" dirty="0">
                <a:solidFill>
                  <a:schemeClr val="accent1"/>
                </a:solidFill>
                <a:latin typeface="Arial"/>
                <a:ea typeface="Arial"/>
                <a:cs typeface="Arial"/>
                <a:sym typeface="Arial"/>
              </a:rPr>
              <a:t> </a:t>
            </a:r>
            <a:br>
              <a:rPr lang="en-US" b="1" i="0" u="none" strike="noStrike" cap="none" dirty="0">
                <a:solidFill>
                  <a:schemeClr val="accent1"/>
                </a:solidFill>
                <a:latin typeface="Arial"/>
                <a:ea typeface="Arial"/>
                <a:cs typeface="Arial"/>
                <a:sym typeface="Arial"/>
              </a:rPr>
            </a:br>
            <a:endParaRPr b="1" i="0" u="none" strike="noStrike" cap="none" dirty="0">
              <a:solidFill>
                <a:schemeClr val="accent1"/>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2040"/>
              <a:buFont typeface="Arial"/>
              <a:buNone/>
            </a:pPr>
            <a:r>
              <a:rPr lang="en-US" b="1" i="0" u="none" strike="noStrike" cap="none" dirty="0">
                <a:solidFill>
                  <a:srgbClr val="999999"/>
                </a:solidFill>
              </a:rPr>
              <a:t>Part </a:t>
            </a:r>
            <a:r>
              <a:rPr lang="en-US" b="1" dirty="0">
                <a:solidFill>
                  <a:srgbClr val="999999"/>
                </a:solidFill>
              </a:rPr>
              <a:t>3</a:t>
            </a:r>
            <a:r>
              <a:rPr lang="en-US" b="1" i="0" u="none" strike="noStrike" cap="none" dirty="0">
                <a:solidFill>
                  <a:srgbClr val="999999"/>
                </a:solidFill>
              </a:rPr>
              <a:t>: </a:t>
            </a:r>
            <a:r>
              <a:rPr lang="en-US" b="1" i="0" u="none" strike="noStrike" cap="none" dirty="0">
                <a:solidFill>
                  <a:srgbClr val="999999"/>
                </a:solidFill>
                <a:latin typeface="Arial"/>
                <a:ea typeface="Arial"/>
                <a:cs typeface="Arial"/>
                <a:sym typeface="Arial"/>
              </a:rPr>
              <a:t>Resources, Applications, </a:t>
            </a:r>
            <a:r>
              <a:rPr lang="en-US" b="1" dirty="0">
                <a:solidFill>
                  <a:srgbClr val="999999"/>
                </a:solidFill>
              </a:rPr>
              <a:t>&amp; Impacts</a:t>
            </a:r>
            <a:br>
              <a:rPr lang="en-US" b="1" dirty="0">
                <a:solidFill>
                  <a:srgbClr val="999999"/>
                </a:solidFill>
              </a:rPr>
            </a:br>
            <a:endParaRPr b="1" dirty="0">
              <a:solidFill>
                <a:srgbClr val="999999"/>
              </a:solidFill>
            </a:endParaRPr>
          </a:p>
          <a:p>
            <a:pPr marL="0" marR="0" lvl="0" indent="0" algn="l" rtl="0">
              <a:lnSpc>
                <a:spcPct val="100000"/>
              </a:lnSpc>
              <a:spcBef>
                <a:spcPts val="1000"/>
              </a:spcBef>
              <a:spcAft>
                <a:spcPts val="0"/>
              </a:spcAft>
              <a:buClr>
                <a:schemeClr val="accent1"/>
              </a:buClr>
              <a:buSzPts val="2040"/>
              <a:buFont typeface="Arial"/>
              <a:buNone/>
            </a:pPr>
            <a:r>
              <a:rPr lang="en-US" b="1" dirty="0">
                <a:solidFill>
                  <a:srgbClr val="999999"/>
                </a:solidFill>
              </a:rPr>
              <a:t>Part 4: </a:t>
            </a:r>
            <a:r>
              <a:rPr lang="en-US" b="1" i="0" u="none" strike="noStrike" cap="none" dirty="0">
                <a:solidFill>
                  <a:srgbClr val="999999"/>
                </a:solidFill>
                <a:latin typeface="Arial"/>
                <a:ea typeface="Arial"/>
                <a:cs typeface="Arial"/>
                <a:sym typeface="Arial"/>
              </a:rPr>
              <a:t>Getting Involved in &amp; Future Directions of </a:t>
            </a:r>
            <a:br>
              <a:rPr lang="en-US" b="1" i="0" u="none" strike="noStrike" cap="none" dirty="0">
                <a:solidFill>
                  <a:srgbClr val="999999"/>
                </a:solidFill>
                <a:latin typeface="Arial"/>
                <a:ea typeface="Arial"/>
                <a:cs typeface="Arial"/>
                <a:sym typeface="Arial"/>
              </a:rPr>
            </a:br>
            <a:r>
              <a:rPr lang="en-US" b="1" i="0" u="none" strike="noStrike" cap="none" dirty="0">
                <a:solidFill>
                  <a:srgbClr val="999999"/>
                </a:solidFill>
                <a:latin typeface="Arial"/>
                <a:ea typeface="Arial"/>
                <a:cs typeface="Arial"/>
                <a:sym typeface="Arial"/>
              </a:rPr>
              <a:t>		  the Campaign</a:t>
            </a:r>
            <a:endParaRPr sz="2400" b="0" i="0" u="none" strike="noStrike" cap="none" dirty="0">
              <a:solidFill>
                <a:srgbClr val="999999"/>
              </a:solidFill>
              <a:latin typeface="Arial"/>
              <a:ea typeface="Arial"/>
              <a:cs typeface="Arial"/>
              <a:sym typeface="Arial"/>
            </a:endParaRPr>
          </a:p>
        </p:txBody>
      </p:sp>
      <p:sp>
        <p:nvSpPr>
          <p:cNvPr id="470" name="Google Shape;470;p68"/>
          <p:cNvSpPr/>
          <p:nvPr/>
        </p:nvSpPr>
        <p:spPr>
          <a:xfrm>
            <a:off x="320040" y="1297945"/>
            <a:ext cx="660900" cy="593400"/>
          </a:xfrm>
          <a:prstGeom prst="ellipse">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1" name="Google Shape;471;p68"/>
          <p:cNvSpPr/>
          <p:nvPr/>
        </p:nvSpPr>
        <p:spPr>
          <a:xfrm>
            <a:off x="320040" y="2136150"/>
            <a:ext cx="660900" cy="593400"/>
          </a:xfrm>
          <a:prstGeom prst="ellipse">
            <a:avLst/>
          </a:prstGeom>
          <a:solidFill>
            <a:schemeClr val="accent1"/>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2" name="Google Shape;472;p68"/>
          <p:cNvSpPr/>
          <p:nvPr/>
        </p:nvSpPr>
        <p:spPr>
          <a:xfrm>
            <a:off x="0" y="0"/>
            <a:ext cx="9144000" cy="273300"/>
          </a:xfrm>
          <a:prstGeom prst="rect">
            <a:avLst/>
          </a:prstGeom>
          <a:solidFill>
            <a:srgbClr val="05686C"/>
          </a:solidFill>
          <a:ln w="25400" cap="flat" cmpd="sng">
            <a:solidFill>
              <a:srgbClr val="05686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73" name="Google Shape;473;p68"/>
          <p:cNvSpPr/>
          <p:nvPr/>
        </p:nvSpPr>
        <p:spPr>
          <a:xfrm>
            <a:off x="320040" y="3050550"/>
            <a:ext cx="660900" cy="593400"/>
          </a:xfrm>
          <a:prstGeom prst="ellipse">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4" name="Google Shape;474;p68"/>
          <p:cNvSpPr/>
          <p:nvPr/>
        </p:nvSpPr>
        <p:spPr>
          <a:xfrm>
            <a:off x="320040" y="4041150"/>
            <a:ext cx="660900" cy="593400"/>
          </a:xfrm>
          <a:prstGeom prst="ellipse">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larity">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arity">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larity">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arity">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larity">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TotalTime>
  <Words>11301</Words>
  <Application>Microsoft Office PowerPoint</Application>
  <PresentationFormat>On-screen Show (16:9)</PresentationFormat>
  <Paragraphs>742</Paragraphs>
  <Slides>84</Slides>
  <Notes>84</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84</vt:i4>
      </vt:variant>
    </vt:vector>
  </HeadingPairs>
  <TitlesOfParts>
    <vt:vector size="96" baseType="lpstr">
      <vt:lpstr>Cambria</vt:lpstr>
      <vt:lpstr>Helvetica Neue</vt:lpstr>
      <vt:lpstr>Arial</vt:lpstr>
      <vt:lpstr>Average</vt:lpstr>
      <vt:lpstr>Lato</vt:lpstr>
      <vt:lpstr>Calibri</vt:lpstr>
      <vt:lpstr>Clarity</vt:lpstr>
      <vt:lpstr>Clarity</vt:lpstr>
      <vt:lpstr>1_Office Theme</vt:lpstr>
      <vt:lpstr>Clarity</vt:lpstr>
      <vt:lpstr>Clarity</vt:lpstr>
      <vt:lpstr>1_Clarity</vt:lpstr>
      <vt:lpstr>Ocean Literacy: How the Concept of What Everyone Should Know about the Ocean Changed the World                </vt:lpstr>
      <vt:lpstr>Agenda</vt:lpstr>
      <vt:lpstr>Agenda</vt:lpstr>
      <vt:lpstr>A bit about you</vt:lpstr>
      <vt:lpstr>A bit more about you</vt:lpstr>
      <vt:lpstr>Ocean Literacy Framework</vt:lpstr>
      <vt:lpstr>Your familiarity with Ocean Literacy</vt:lpstr>
      <vt:lpstr>Your content and curriculum focus</vt:lpstr>
      <vt:lpstr>Agenda</vt:lpstr>
      <vt:lpstr>Part 2</vt:lpstr>
      <vt:lpstr>Who’s Been Involved </vt:lpstr>
      <vt:lpstr>The Challenge</vt:lpstr>
      <vt:lpstr>The Response to the Challenge </vt:lpstr>
      <vt:lpstr>PowerPoint Presentation</vt:lpstr>
      <vt:lpstr>What Else Happened? </vt:lpstr>
      <vt:lpstr>Tools for You to Use</vt:lpstr>
      <vt:lpstr> Exploring the Ocean Literacy Guide</vt:lpstr>
      <vt:lpstr>Ocean Literacy Guide:  The Essential Principles &amp; Fundamental Concepts of Ocean Sciences</vt:lpstr>
      <vt:lpstr>Exploring the Ocean Literacy Guide</vt:lpstr>
      <vt:lpstr>Exploring the Ocean Literacy Scope &amp; Sequence</vt:lpstr>
      <vt:lpstr>Your familiarity with the Ocean Literacy Scope &amp; Sequence (S&amp;S)</vt:lpstr>
      <vt:lpstr>How Was the Scope &amp; Sequence Created?</vt:lpstr>
      <vt:lpstr>Ocean Literacy Scope &amp; Sequence</vt:lpstr>
      <vt:lpstr>PowerPoint Presentation</vt:lpstr>
      <vt:lpstr>Exploring the Scope &amp; Sequence</vt:lpstr>
      <vt:lpstr>PowerPoint Presentation</vt:lpstr>
      <vt:lpstr>PowerPoint Presentation</vt:lpstr>
      <vt:lpstr>Get into groups at your tables, choose a principle you want to explore.</vt:lpstr>
      <vt:lpstr>The S&amp;S flows are a versatile tool for several reasons:</vt:lpstr>
      <vt:lpstr>Pause &amp; Reflect in the South Pacific</vt:lpstr>
      <vt:lpstr>PowerPoint Presentation</vt:lpstr>
      <vt:lpstr>Exploring the Alignment of Ocean Literacy &amp; NGSS</vt:lpstr>
      <vt:lpstr>Ocean Literacy &amp; NGSS: Why was the Alignment Needed?</vt:lpstr>
      <vt:lpstr>Ocean Literacy Principles &amp; Concepts aligned with NGSS</vt:lpstr>
      <vt:lpstr>Explanations for Ratings</vt:lpstr>
      <vt:lpstr>Explanations for Ratings</vt:lpstr>
      <vt:lpstr>Ties to the Ocean Literacy Framework</vt:lpstr>
      <vt:lpstr>Explanations for Ratings</vt:lpstr>
      <vt:lpstr>5-LS2 Ecosystems: Interactions, Energy, and Dynamics</vt:lpstr>
      <vt:lpstr>5-LS2 Ecosystems: Interactions, Energy, and Dynamics</vt:lpstr>
      <vt:lpstr>OL / NGSS Alignment Response</vt:lpstr>
      <vt:lpstr>What is the Ocean Literacy Framework?</vt:lpstr>
      <vt:lpstr>Where to find these documents</vt:lpstr>
      <vt:lpstr>Thought Swap</vt:lpstr>
      <vt:lpstr>Agenda</vt:lpstr>
      <vt:lpstr>Part 3</vt:lpstr>
      <vt:lpstr>Resources: NMEA Webinar Series </vt:lpstr>
      <vt:lpstr>PowerPoint Presentation</vt:lpstr>
      <vt:lpstr>Impacts of the Ocean Literacy Campaign:  Influencing Curriculum &amp; Instruction </vt:lpstr>
      <vt:lpstr>Impacts: A Model for Others</vt:lpstr>
      <vt:lpstr>Impacts: Influence on Exhibit Design </vt:lpstr>
      <vt:lpstr>Impacts: Themes &amp; Messaging in Informal Education</vt:lpstr>
      <vt:lpstr>Impacts: Themes &amp; Messaging in Informal Education</vt:lpstr>
      <vt:lpstr>Impacts: Themes &amp; Messaging in Informal Education</vt:lpstr>
      <vt:lpstr>Impacts: Outreach &amp; Promotion</vt:lpstr>
      <vt:lpstr>Impacts: International Organizations Formed</vt:lpstr>
      <vt:lpstr>Impacts: International Funding</vt:lpstr>
      <vt:lpstr>Impacts: International Ocean Literacy Survey</vt:lpstr>
      <vt:lpstr>Impacts: Publications</vt:lpstr>
      <vt:lpstr>Impacts: International Efforts </vt:lpstr>
      <vt:lpstr>Agenda</vt:lpstr>
      <vt:lpstr>Part 4</vt:lpstr>
      <vt:lpstr>Want to Get Involved in the Ocean Literacy Campaign?</vt:lpstr>
      <vt:lpstr>How to Get Involved (cont.)</vt:lpstr>
      <vt:lpstr>What’s Next?</vt:lpstr>
      <vt:lpstr>Contacts</vt:lpstr>
      <vt:lpstr>PowerPoint Presentation</vt:lpstr>
      <vt:lpstr>Where to find Ocean Literacy Resources</vt:lpstr>
      <vt:lpstr>Sea Change Video</vt:lpstr>
      <vt:lpstr>EP1:  Earth has one big ocean with many features</vt:lpstr>
      <vt:lpstr>EP1 continued</vt:lpstr>
      <vt:lpstr>EP1 continued</vt:lpstr>
      <vt:lpstr>EP2: The ocean &amp; life in ocean shape features of Earth.</vt:lpstr>
      <vt:lpstr>EP2 continued</vt:lpstr>
      <vt:lpstr>EP3: The ocean is a major influence on weather and climate. </vt:lpstr>
      <vt:lpstr>EP3 continued</vt:lpstr>
      <vt:lpstr>EP4: The ocean made Earth habitable.</vt:lpstr>
      <vt:lpstr>EP5: The ocean supports a great diversity of life and ecosystems.</vt:lpstr>
      <vt:lpstr>EP5 (continued)</vt:lpstr>
      <vt:lpstr>EP5 (continued)</vt:lpstr>
      <vt:lpstr>EP6: The ocean and humans are inextricably interconnected.</vt:lpstr>
      <vt:lpstr>EP6 (continued)</vt:lpstr>
      <vt:lpstr>EP7: The ocean is largely unexplored.</vt:lpstr>
      <vt:lpstr>EP7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Ocean Literacy: How the Concept of What Everyone Should Know about the Ocean Changed the World</dc:title>
  <dc:creator>Diana Payne;Catherine Halversen;Sarah Schoedinger;Craig Strang;Geraldin Fauville;Lynn Whitley;Kurt Holland;Sarah Pedamonte</dc:creator>
  <cp:keywords>Ocean Literacy, NMEA, marine education</cp:keywords>
  <cp:lastModifiedBy>Sarah Schoedinger</cp:lastModifiedBy>
  <cp:revision>20</cp:revision>
  <dcterms:modified xsi:type="dcterms:W3CDTF">2019-08-06T22:36:41Z</dcterms:modified>
</cp:coreProperties>
</file>